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7" r:id="rId2"/>
    <p:sldId id="290" r:id="rId3"/>
    <p:sldId id="283" r:id="rId4"/>
    <p:sldId id="258" r:id="rId5"/>
    <p:sldId id="291" r:id="rId6"/>
    <p:sldId id="285" r:id="rId7"/>
    <p:sldId id="284" r:id="rId8"/>
    <p:sldId id="293" r:id="rId9"/>
    <p:sldId id="286" r:id="rId10"/>
    <p:sldId id="294" r:id="rId11"/>
    <p:sldId id="287" r:id="rId12"/>
    <p:sldId id="318" r:id="rId13"/>
    <p:sldId id="319" r:id="rId14"/>
    <p:sldId id="320" r:id="rId15"/>
    <p:sldId id="321" r:id="rId16"/>
    <p:sldId id="322" r:id="rId17"/>
    <p:sldId id="323" r:id="rId18"/>
    <p:sldId id="354" r:id="rId19"/>
    <p:sldId id="355"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9" r:id="rId45"/>
    <p:sldId id="350" r:id="rId46"/>
    <p:sldId id="351" r:id="rId47"/>
    <p:sldId id="35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36DF3"/>
    <a:srgbClr val="44B3E0"/>
    <a:srgbClr val="00BC8F"/>
    <a:srgbClr val="CF8BF5"/>
    <a:srgbClr val="A82BED"/>
    <a:srgbClr val="239ECF"/>
    <a:srgbClr val="87CEEB"/>
    <a:srgbClr val="C5C000"/>
    <a:srgbClr val="FFF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2339A-6594-4A8C-9CEC-921CA113677A}" v="26" dt="2025-03-17T10:28:34.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74" d="100"/>
          <a:sy n="74" d="100"/>
        </p:scale>
        <p:origin x="10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4EF90-1759-4E93-B6B9-E972571E4F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038ACF-B2FD-4736-9E0B-61BC4294EB76}">
      <dgm:prSet/>
      <dgm:spPr/>
      <dgm:t>
        <a:bodyPr/>
        <a:lstStyle/>
        <a:p>
          <a:pPr>
            <a:lnSpc>
              <a:spcPct val="100000"/>
            </a:lnSpc>
          </a:pPr>
          <a:r>
            <a:rPr lang="en-IN"/>
            <a:t>• Motivation</a:t>
          </a:r>
          <a:endParaRPr lang="en-US"/>
        </a:p>
      </dgm:t>
    </dgm:pt>
    <dgm:pt modelId="{E81E5579-D53A-4A2A-990D-5F6817108D33}" type="parTrans" cxnId="{AB61E4BF-816D-4575-B558-FF091B02F864}">
      <dgm:prSet/>
      <dgm:spPr/>
      <dgm:t>
        <a:bodyPr/>
        <a:lstStyle/>
        <a:p>
          <a:endParaRPr lang="en-US"/>
        </a:p>
      </dgm:t>
    </dgm:pt>
    <dgm:pt modelId="{D30844DF-138E-4AEA-BB0F-593F43E13E24}" type="sibTrans" cxnId="{AB61E4BF-816D-4575-B558-FF091B02F864}">
      <dgm:prSet/>
      <dgm:spPr/>
      <dgm:t>
        <a:bodyPr/>
        <a:lstStyle/>
        <a:p>
          <a:endParaRPr lang="en-US"/>
        </a:p>
      </dgm:t>
    </dgm:pt>
    <dgm:pt modelId="{710DA5D9-C77A-4D10-A33B-0C7DA4D6E949}">
      <dgm:prSet/>
      <dgm:spPr/>
      <dgm:t>
        <a:bodyPr/>
        <a:lstStyle/>
        <a:p>
          <a:pPr>
            <a:lnSpc>
              <a:spcPct val="100000"/>
            </a:lnSpc>
          </a:pPr>
          <a:r>
            <a:rPr lang="en-IN"/>
            <a:t>• Objective</a:t>
          </a:r>
          <a:endParaRPr lang="en-US"/>
        </a:p>
      </dgm:t>
    </dgm:pt>
    <dgm:pt modelId="{E0BB9093-F259-4943-A1E2-2856F5969C0F}" type="parTrans" cxnId="{F2D4DE50-33BD-4B36-89D7-DC89BC8B4ABF}">
      <dgm:prSet/>
      <dgm:spPr/>
      <dgm:t>
        <a:bodyPr/>
        <a:lstStyle/>
        <a:p>
          <a:endParaRPr lang="en-US"/>
        </a:p>
      </dgm:t>
    </dgm:pt>
    <dgm:pt modelId="{8D273B9D-5993-4231-9526-C6DFF794636D}" type="sibTrans" cxnId="{F2D4DE50-33BD-4B36-89D7-DC89BC8B4ABF}">
      <dgm:prSet/>
      <dgm:spPr/>
      <dgm:t>
        <a:bodyPr/>
        <a:lstStyle/>
        <a:p>
          <a:endParaRPr lang="en-US"/>
        </a:p>
      </dgm:t>
    </dgm:pt>
    <dgm:pt modelId="{3E9EE586-3FF7-4B76-B8DE-84800E93F4A7}">
      <dgm:prSet/>
      <dgm:spPr/>
      <dgm:t>
        <a:bodyPr/>
        <a:lstStyle/>
        <a:p>
          <a:pPr>
            <a:lnSpc>
              <a:spcPct val="100000"/>
            </a:lnSpc>
          </a:pPr>
          <a:r>
            <a:rPr lang="en-IN"/>
            <a:t>• Base Paper</a:t>
          </a:r>
          <a:endParaRPr lang="en-US"/>
        </a:p>
      </dgm:t>
    </dgm:pt>
    <dgm:pt modelId="{13AEE45A-B32D-4A2B-9ABE-5DF4CEB587AD}" type="parTrans" cxnId="{D1E35B80-F463-4962-B41D-CC1BE599D7FD}">
      <dgm:prSet/>
      <dgm:spPr/>
      <dgm:t>
        <a:bodyPr/>
        <a:lstStyle/>
        <a:p>
          <a:endParaRPr lang="en-US"/>
        </a:p>
      </dgm:t>
    </dgm:pt>
    <dgm:pt modelId="{6A7E503C-6D7B-4EFB-92CC-531710D53526}" type="sibTrans" cxnId="{D1E35B80-F463-4962-B41D-CC1BE599D7FD}">
      <dgm:prSet/>
      <dgm:spPr/>
      <dgm:t>
        <a:bodyPr/>
        <a:lstStyle/>
        <a:p>
          <a:endParaRPr lang="en-US"/>
        </a:p>
      </dgm:t>
    </dgm:pt>
    <dgm:pt modelId="{7C87F68D-F1D5-49F8-840C-20CE4CF15319}">
      <dgm:prSet/>
      <dgm:spPr/>
      <dgm:t>
        <a:bodyPr/>
        <a:lstStyle/>
        <a:p>
          <a:pPr>
            <a:lnSpc>
              <a:spcPct val="100000"/>
            </a:lnSpc>
          </a:pPr>
          <a:r>
            <a:rPr lang="en-IN"/>
            <a:t>• Problem Statement</a:t>
          </a:r>
          <a:endParaRPr lang="en-US"/>
        </a:p>
      </dgm:t>
    </dgm:pt>
    <dgm:pt modelId="{466C796C-F53A-4155-858D-D4F136185740}" type="parTrans" cxnId="{BA6BABD2-D0FD-4989-ACF3-C3147EE690BD}">
      <dgm:prSet/>
      <dgm:spPr/>
      <dgm:t>
        <a:bodyPr/>
        <a:lstStyle/>
        <a:p>
          <a:endParaRPr lang="en-US"/>
        </a:p>
      </dgm:t>
    </dgm:pt>
    <dgm:pt modelId="{8E9CFA58-0EC9-4ADE-9327-39F691458C6B}" type="sibTrans" cxnId="{BA6BABD2-D0FD-4989-ACF3-C3147EE690BD}">
      <dgm:prSet/>
      <dgm:spPr/>
      <dgm:t>
        <a:bodyPr/>
        <a:lstStyle/>
        <a:p>
          <a:endParaRPr lang="en-US"/>
        </a:p>
      </dgm:t>
    </dgm:pt>
    <dgm:pt modelId="{701EFD64-3B1C-4B91-8F3D-838D5541FDCF}">
      <dgm:prSet/>
      <dgm:spPr/>
      <dgm:t>
        <a:bodyPr/>
        <a:lstStyle/>
        <a:p>
          <a:pPr>
            <a:lnSpc>
              <a:spcPct val="100000"/>
            </a:lnSpc>
          </a:pPr>
          <a:r>
            <a:rPr lang="en-IN"/>
            <a:t>• Literature survey</a:t>
          </a:r>
          <a:endParaRPr lang="en-US"/>
        </a:p>
      </dgm:t>
    </dgm:pt>
    <dgm:pt modelId="{06420B38-D3DE-45EC-B5E6-157ADC3F74CA}" type="parTrans" cxnId="{66B8F662-625A-4753-88D6-8A8C432D2A4E}">
      <dgm:prSet/>
      <dgm:spPr/>
      <dgm:t>
        <a:bodyPr/>
        <a:lstStyle/>
        <a:p>
          <a:endParaRPr lang="en-US"/>
        </a:p>
      </dgm:t>
    </dgm:pt>
    <dgm:pt modelId="{CCCEEB9A-21B7-40C8-A262-C59AB8D10C85}" type="sibTrans" cxnId="{66B8F662-625A-4753-88D6-8A8C432D2A4E}">
      <dgm:prSet/>
      <dgm:spPr/>
      <dgm:t>
        <a:bodyPr/>
        <a:lstStyle/>
        <a:p>
          <a:endParaRPr lang="en-US"/>
        </a:p>
      </dgm:t>
    </dgm:pt>
    <dgm:pt modelId="{96ED1D16-145F-48D0-9DDE-195B3D0C3130}">
      <dgm:prSet/>
      <dgm:spPr/>
      <dgm:t>
        <a:bodyPr/>
        <a:lstStyle/>
        <a:p>
          <a:pPr>
            <a:lnSpc>
              <a:spcPct val="100000"/>
            </a:lnSpc>
          </a:pPr>
          <a:r>
            <a:rPr lang="en-IN"/>
            <a:t>• Modules</a:t>
          </a:r>
          <a:endParaRPr lang="en-US"/>
        </a:p>
      </dgm:t>
    </dgm:pt>
    <dgm:pt modelId="{3E9D4FCE-F951-4AEC-8359-64FDBB7A892E}" type="parTrans" cxnId="{2A3BE500-BA95-4A4C-8800-8EE67EC71545}">
      <dgm:prSet/>
      <dgm:spPr/>
      <dgm:t>
        <a:bodyPr/>
        <a:lstStyle/>
        <a:p>
          <a:endParaRPr lang="en-US"/>
        </a:p>
      </dgm:t>
    </dgm:pt>
    <dgm:pt modelId="{4C4D14F9-2A75-46A5-BF46-6EF20E614D79}" type="sibTrans" cxnId="{2A3BE500-BA95-4A4C-8800-8EE67EC71545}">
      <dgm:prSet/>
      <dgm:spPr/>
      <dgm:t>
        <a:bodyPr/>
        <a:lstStyle/>
        <a:p>
          <a:endParaRPr lang="en-US"/>
        </a:p>
      </dgm:t>
    </dgm:pt>
    <dgm:pt modelId="{11D16EF7-EC08-46B0-9B80-877680FB01E0}">
      <dgm:prSet/>
      <dgm:spPr/>
      <dgm:t>
        <a:bodyPr/>
        <a:lstStyle/>
        <a:p>
          <a:pPr>
            <a:lnSpc>
              <a:spcPct val="100000"/>
            </a:lnSpc>
          </a:pPr>
          <a:r>
            <a:rPr lang="en-IN"/>
            <a:t>• Dataset</a:t>
          </a:r>
          <a:endParaRPr lang="en-US"/>
        </a:p>
      </dgm:t>
    </dgm:pt>
    <dgm:pt modelId="{665B773F-0CF3-4AA3-A25B-21769D967570}" type="parTrans" cxnId="{0A38A618-3A01-46C8-89D2-F0A51E5CD819}">
      <dgm:prSet/>
      <dgm:spPr/>
      <dgm:t>
        <a:bodyPr/>
        <a:lstStyle/>
        <a:p>
          <a:endParaRPr lang="en-US"/>
        </a:p>
      </dgm:t>
    </dgm:pt>
    <dgm:pt modelId="{F4856C21-B52D-4439-BF9D-8997AF35E97A}" type="sibTrans" cxnId="{0A38A618-3A01-46C8-89D2-F0A51E5CD819}">
      <dgm:prSet/>
      <dgm:spPr/>
      <dgm:t>
        <a:bodyPr/>
        <a:lstStyle/>
        <a:p>
          <a:endParaRPr lang="en-US"/>
        </a:p>
      </dgm:t>
    </dgm:pt>
    <dgm:pt modelId="{87BFF212-2AAB-4C38-8C6B-F9D5B816B3A8}">
      <dgm:prSet/>
      <dgm:spPr/>
      <dgm:t>
        <a:bodyPr/>
        <a:lstStyle/>
        <a:p>
          <a:pPr>
            <a:lnSpc>
              <a:spcPct val="100000"/>
            </a:lnSpc>
          </a:pPr>
          <a:r>
            <a:rPr lang="en-IN"/>
            <a:t>• References</a:t>
          </a:r>
          <a:endParaRPr lang="en-US"/>
        </a:p>
      </dgm:t>
    </dgm:pt>
    <dgm:pt modelId="{233F30C8-28C0-4676-AEFD-E3BAA811B008}" type="parTrans" cxnId="{8729AE6B-F280-4991-85ED-D3201B7E9D51}">
      <dgm:prSet/>
      <dgm:spPr/>
      <dgm:t>
        <a:bodyPr/>
        <a:lstStyle/>
        <a:p>
          <a:endParaRPr lang="en-US"/>
        </a:p>
      </dgm:t>
    </dgm:pt>
    <dgm:pt modelId="{FA6F0DD0-FC86-4DE3-A5FA-B53AFCFAFA68}" type="sibTrans" cxnId="{8729AE6B-F280-4991-85ED-D3201B7E9D51}">
      <dgm:prSet/>
      <dgm:spPr/>
      <dgm:t>
        <a:bodyPr/>
        <a:lstStyle/>
        <a:p>
          <a:endParaRPr lang="en-US"/>
        </a:p>
      </dgm:t>
    </dgm:pt>
    <dgm:pt modelId="{D3CECD6C-8F5C-4D41-A541-5DC35458C6D6}" type="pres">
      <dgm:prSet presAssocID="{00F4EF90-1759-4E93-B6B9-E972571E4F13}" presName="root" presStyleCnt="0">
        <dgm:presLayoutVars>
          <dgm:dir/>
          <dgm:resizeHandles val="exact"/>
        </dgm:presLayoutVars>
      </dgm:prSet>
      <dgm:spPr/>
    </dgm:pt>
    <dgm:pt modelId="{05FE3D17-285F-4551-BAF3-CB44AD03E7CA}" type="pres">
      <dgm:prSet presAssocID="{C3038ACF-B2FD-4736-9E0B-61BC4294EB76}" presName="compNode" presStyleCnt="0"/>
      <dgm:spPr/>
    </dgm:pt>
    <dgm:pt modelId="{15867E1B-81B3-43C3-81F5-E6BA995FC0B4}" type="pres">
      <dgm:prSet presAssocID="{C3038ACF-B2FD-4736-9E0B-61BC4294EB76}" presName="bgRect" presStyleLbl="bgShp" presStyleIdx="0" presStyleCnt="8"/>
      <dgm:spPr/>
    </dgm:pt>
    <dgm:pt modelId="{B15BC097-96EC-4FEB-8F35-F40C28606810}" type="pres">
      <dgm:prSet presAssocID="{C3038ACF-B2FD-4736-9E0B-61BC4294EB76}"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dium"/>
        </a:ext>
      </dgm:extLst>
    </dgm:pt>
    <dgm:pt modelId="{165C1F39-B4B7-405E-8161-64DDAD558D94}" type="pres">
      <dgm:prSet presAssocID="{C3038ACF-B2FD-4736-9E0B-61BC4294EB76}" presName="spaceRect" presStyleCnt="0"/>
      <dgm:spPr/>
    </dgm:pt>
    <dgm:pt modelId="{03496B61-4B60-4293-95A3-1252937984F4}" type="pres">
      <dgm:prSet presAssocID="{C3038ACF-B2FD-4736-9E0B-61BC4294EB76}" presName="parTx" presStyleLbl="revTx" presStyleIdx="0" presStyleCnt="8">
        <dgm:presLayoutVars>
          <dgm:chMax val="0"/>
          <dgm:chPref val="0"/>
        </dgm:presLayoutVars>
      </dgm:prSet>
      <dgm:spPr/>
    </dgm:pt>
    <dgm:pt modelId="{ACE2F20E-5853-4267-9C9C-8DA285AFB0BE}" type="pres">
      <dgm:prSet presAssocID="{D30844DF-138E-4AEA-BB0F-593F43E13E24}" presName="sibTrans" presStyleCnt="0"/>
      <dgm:spPr/>
    </dgm:pt>
    <dgm:pt modelId="{05056719-2D9F-4C73-BD9B-AA1F62BBEA27}" type="pres">
      <dgm:prSet presAssocID="{710DA5D9-C77A-4D10-A33B-0C7DA4D6E949}" presName="compNode" presStyleCnt="0"/>
      <dgm:spPr/>
    </dgm:pt>
    <dgm:pt modelId="{720DC906-A03F-4FCA-8A92-F1C3E1FEC997}" type="pres">
      <dgm:prSet presAssocID="{710DA5D9-C77A-4D10-A33B-0C7DA4D6E949}" presName="bgRect" presStyleLbl="bgShp" presStyleIdx="1" presStyleCnt="8"/>
      <dgm:spPr/>
    </dgm:pt>
    <dgm:pt modelId="{714ED1D9-BA72-442B-A98F-F4D31B02412E}" type="pres">
      <dgm:prSet presAssocID="{710DA5D9-C77A-4D10-A33B-0C7DA4D6E94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40826326-E6B2-4F78-A7BF-C30F7963CEE1}" type="pres">
      <dgm:prSet presAssocID="{710DA5D9-C77A-4D10-A33B-0C7DA4D6E949}" presName="spaceRect" presStyleCnt="0"/>
      <dgm:spPr/>
    </dgm:pt>
    <dgm:pt modelId="{87D1E151-CE0D-4DD8-9725-9DEE2047A377}" type="pres">
      <dgm:prSet presAssocID="{710DA5D9-C77A-4D10-A33B-0C7DA4D6E949}" presName="parTx" presStyleLbl="revTx" presStyleIdx="1" presStyleCnt="8">
        <dgm:presLayoutVars>
          <dgm:chMax val="0"/>
          <dgm:chPref val="0"/>
        </dgm:presLayoutVars>
      </dgm:prSet>
      <dgm:spPr/>
    </dgm:pt>
    <dgm:pt modelId="{48C84B4E-F517-4C15-AC3C-44571D12F65C}" type="pres">
      <dgm:prSet presAssocID="{8D273B9D-5993-4231-9526-C6DFF794636D}" presName="sibTrans" presStyleCnt="0"/>
      <dgm:spPr/>
    </dgm:pt>
    <dgm:pt modelId="{93A0AA1D-C5B3-4F9E-887E-556EBD9558CA}" type="pres">
      <dgm:prSet presAssocID="{3E9EE586-3FF7-4B76-B8DE-84800E93F4A7}" presName="compNode" presStyleCnt="0"/>
      <dgm:spPr/>
    </dgm:pt>
    <dgm:pt modelId="{D557AF2D-B26A-46DE-B8EA-8E4F47E1A6F6}" type="pres">
      <dgm:prSet presAssocID="{3E9EE586-3FF7-4B76-B8DE-84800E93F4A7}" presName="bgRect" presStyleLbl="bgShp" presStyleIdx="2" presStyleCnt="8"/>
      <dgm:spPr/>
    </dgm:pt>
    <dgm:pt modelId="{450FBDE3-7D7E-40D0-9DDC-568EAB922148}" type="pres">
      <dgm:prSet presAssocID="{3E9EE586-3FF7-4B76-B8DE-84800E93F4A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per"/>
        </a:ext>
      </dgm:extLst>
    </dgm:pt>
    <dgm:pt modelId="{2ED18630-E05E-4C7E-B986-4F035AC37559}" type="pres">
      <dgm:prSet presAssocID="{3E9EE586-3FF7-4B76-B8DE-84800E93F4A7}" presName="spaceRect" presStyleCnt="0"/>
      <dgm:spPr/>
    </dgm:pt>
    <dgm:pt modelId="{3092C5C0-6DC9-468F-9512-FD82644894F0}" type="pres">
      <dgm:prSet presAssocID="{3E9EE586-3FF7-4B76-B8DE-84800E93F4A7}" presName="parTx" presStyleLbl="revTx" presStyleIdx="2" presStyleCnt="8">
        <dgm:presLayoutVars>
          <dgm:chMax val="0"/>
          <dgm:chPref val="0"/>
        </dgm:presLayoutVars>
      </dgm:prSet>
      <dgm:spPr/>
    </dgm:pt>
    <dgm:pt modelId="{9256F8BC-078E-4A00-8553-9CA8EB1B6C95}" type="pres">
      <dgm:prSet presAssocID="{6A7E503C-6D7B-4EFB-92CC-531710D53526}" presName="sibTrans" presStyleCnt="0"/>
      <dgm:spPr/>
    </dgm:pt>
    <dgm:pt modelId="{D4B4AFA1-ECF5-4F36-A806-5B28FF3B3580}" type="pres">
      <dgm:prSet presAssocID="{7C87F68D-F1D5-49F8-840C-20CE4CF15319}" presName="compNode" presStyleCnt="0"/>
      <dgm:spPr/>
    </dgm:pt>
    <dgm:pt modelId="{BF346FD7-AEBD-4E35-ADB2-75D2859F9F69}" type="pres">
      <dgm:prSet presAssocID="{7C87F68D-F1D5-49F8-840C-20CE4CF15319}" presName="bgRect" presStyleLbl="bgShp" presStyleIdx="3" presStyleCnt="8"/>
      <dgm:spPr/>
    </dgm:pt>
    <dgm:pt modelId="{3C8DD37B-C2C6-49C9-BE2B-177945AE2A0A}" type="pres">
      <dgm:prSet presAssocID="{7C87F68D-F1D5-49F8-840C-20CE4CF1531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6EA5B6F5-C248-45E3-B80D-3C24D603B601}" type="pres">
      <dgm:prSet presAssocID="{7C87F68D-F1D5-49F8-840C-20CE4CF15319}" presName="spaceRect" presStyleCnt="0"/>
      <dgm:spPr/>
    </dgm:pt>
    <dgm:pt modelId="{B944387F-2458-4483-90E8-E89B5F7EDFF6}" type="pres">
      <dgm:prSet presAssocID="{7C87F68D-F1D5-49F8-840C-20CE4CF15319}" presName="parTx" presStyleLbl="revTx" presStyleIdx="3" presStyleCnt="8">
        <dgm:presLayoutVars>
          <dgm:chMax val="0"/>
          <dgm:chPref val="0"/>
        </dgm:presLayoutVars>
      </dgm:prSet>
      <dgm:spPr/>
    </dgm:pt>
    <dgm:pt modelId="{1291AB1C-3A87-4824-AF61-2308B0F525C3}" type="pres">
      <dgm:prSet presAssocID="{8E9CFA58-0EC9-4ADE-9327-39F691458C6B}" presName="sibTrans" presStyleCnt="0"/>
      <dgm:spPr/>
    </dgm:pt>
    <dgm:pt modelId="{3B2CDC7F-5F58-4B70-B928-350929846DEB}" type="pres">
      <dgm:prSet presAssocID="{701EFD64-3B1C-4B91-8F3D-838D5541FDCF}" presName="compNode" presStyleCnt="0"/>
      <dgm:spPr/>
    </dgm:pt>
    <dgm:pt modelId="{A3951494-0946-45D4-847B-7592135F6A82}" type="pres">
      <dgm:prSet presAssocID="{701EFD64-3B1C-4B91-8F3D-838D5541FDCF}" presName="bgRect" presStyleLbl="bgShp" presStyleIdx="4" presStyleCnt="8"/>
      <dgm:spPr/>
    </dgm:pt>
    <dgm:pt modelId="{23A45E12-575E-444B-885B-B52A9FF711B0}" type="pres">
      <dgm:prSet presAssocID="{701EFD64-3B1C-4B91-8F3D-838D5541FDC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DC884838-8833-48DB-8818-532EE64E0EF2}" type="pres">
      <dgm:prSet presAssocID="{701EFD64-3B1C-4B91-8F3D-838D5541FDCF}" presName="spaceRect" presStyleCnt="0"/>
      <dgm:spPr/>
    </dgm:pt>
    <dgm:pt modelId="{7603EF0D-CC74-4096-99EB-7A1A16B655F0}" type="pres">
      <dgm:prSet presAssocID="{701EFD64-3B1C-4B91-8F3D-838D5541FDCF}" presName="parTx" presStyleLbl="revTx" presStyleIdx="4" presStyleCnt="8">
        <dgm:presLayoutVars>
          <dgm:chMax val="0"/>
          <dgm:chPref val="0"/>
        </dgm:presLayoutVars>
      </dgm:prSet>
      <dgm:spPr/>
    </dgm:pt>
    <dgm:pt modelId="{821EF00C-7C63-42AD-8EC6-6D103C84D184}" type="pres">
      <dgm:prSet presAssocID="{CCCEEB9A-21B7-40C8-A262-C59AB8D10C85}" presName="sibTrans" presStyleCnt="0"/>
      <dgm:spPr/>
    </dgm:pt>
    <dgm:pt modelId="{50EFC576-C594-48F3-949B-352EDEA10772}" type="pres">
      <dgm:prSet presAssocID="{96ED1D16-145F-48D0-9DDE-195B3D0C3130}" presName="compNode" presStyleCnt="0"/>
      <dgm:spPr/>
    </dgm:pt>
    <dgm:pt modelId="{59B6EAAF-3836-46CD-9F18-2C5D829DE818}" type="pres">
      <dgm:prSet presAssocID="{96ED1D16-145F-48D0-9DDE-195B3D0C3130}" presName="bgRect" presStyleLbl="bgShp" presStyleIdx="5" presStyleCnt="8"/>
      <dgm:spPr/>
    </dgm:pt>
    <dgm:pt modelId="{C2BC8F8C-4503-4039-87B0-67D687698183}" type="pres">
      <dgm:prSet presAssocID="{96ED1D16-145F-48D0-9DDE-195B3D0C313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eacher"/>
        </a:ext>
      </dgm:extLst>
    </dgm:pt>
    <dgm:pt modelId="{386DC631-1B0D-4CAA-BC3B-52CADEA2EF85}" type="pres">
      <dgm:prSet presAssocID="{96ED1D16-145F-48D0-9DDE-195B3D0C3130}" presName="spaceRect" presStyleCnt="0"/>
      <dgm:spPr/>
    </dgm:pt>
    <dgm:pt modelId="{4E89C397-EE77-4D29-ADAC-D4D157B576FA}" type="pres">
      <dgm:prSet presAssocID="{96ED1D16-145F-48D0-9DDE-195B3D0C3130}" presName="parTx" presStyleLbl="revTx" presStyleIdx="5" presStyleCnt="8">
        <dgm:presLayoutVars>
          <dgm:chMax val="0"/>
          <dgm:chPref val="0"/>
        </dgm:presLayoutVars>
      </dgm:prSet>
      <dgm:spPr/>
    </dgm:pt>
    <dgm:pt modelId="{9AB038B2-0EBD-485E-A5ED-3E9293BD22A3}" type="pres">
      <dgm:prSet presAssocID="{4C4D14F9-2A75-46A5-BF46-6EF20E614D79}" presName="sibTrans" presStyleCnt="0"/>
      <dgm:spPr/>
    </dgm:pt>
    <dgm:pt modelId="{D88DBFED-E993-4B36-9501-38E2F0D7497A}" type="pres">
      <dgm:prSet presAssocID="{11D16EF7-EC08-46B0-9B80-877680FB01E0}" presName="compNode" presStyleCnt="0"/>
      <dgm:spPr/>
    </dgm:pt>
    <dgm:pt modelId="{2B49A9A5-EFA5-430B-A1A7-34F1CBDE973F}" type="pres">
      <dgm:prSet presAssocID="{11D16EF7-EC08-46B0-9B80-877680FB01E0}" presName="bgRect" presStyleLbl="bgShp" presStyleIdx="6" presStyleCnt="8"/>
      <dgm:spPr/>
    </dgm:pt>
    <dgm:pt modelId="{4E35F045-3DDB-4777-BBE2-320FE2C52AB0}" type="pres">
      <dgm:prSet presAssocID="{11D16EF7-EC08-46B0-9B80-877680FB01E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33891E22-3698-4520-BD94-2EB80AB23B95}" type="pres">
      <dgm:prSet presAssocID="{11D16EF7-EC08-46B0-9B80-877680FB01E0}" presName="spaceRect" presStyleCnt="0"/>
      <dgm:spPr/>
    </dgm:pt>
    <dgm:pt modelId="{56AD0447-5B12-42A6-B146-CFA4F827147A}" type="pres">
      <dgm:prSet presAssocID="{11D16EF7-EC08-46B0-9B80-877680FB01E0}" presName="parTx" presStyleLbl="revTx" presStyleIdx="6" presStyleCnt="8">
        <dgm:presLayoutVars>
          <dgm:chMax val="0"/>
          <dgm:chPref val="0"/>
        </dgm:presLayoutVars>
      </dgm:prSet>
      <dgm:spPr/>
    </dgm:pt>
    <dgm:pt modelId="{20791E83-7D3E-4F73-91A2-83E648BD84C6}" type="pres">
      <dgm:prSet presAssocID="{F4856C21-B52D-4439-BF9D-8997AF35E97A}" presName="sibTrans" presStyleCnt="0"/>
      <dgm:spPr/>
    </dgm:pt>
    <dgm:pt modelId="{872A9B57-6050-4BC8-90C7-8962C3A63F1A}" type="pres">
      <dgm:prSet presAssocID="{87BFF212-2AAB-4C38-8C6B-F9D5B816B3A8}" presName="compNode" presStyleCnt="0"/>
      <dgm:spPr/>
    </dgm:pt>
    <dgm:pt modelId="{E4D3ED0C-670A-4679-BFAC-8EE64A307C7B}" type="pres">
      <dgm:prSet presAssocID="{87BFF212-2AAB-4C38-8C6B-F9D5B816B3A8}" presName="bgRect" presStyleLbl="bgShp" presStyleIdx="7" presStyleCnt="8"/>
      <dgm:spPr/>
    </dgm:pt>
    <dgm:pt modelId="{6ADF4319-AB48-49B2-9356-B115B60B0D64}" type="pres">
      <dgm:prSet presAssocID="{87BFF212-2AAB-4C38-8C6B-F9D5B816B3A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ooks on Shelf"/>
        </a:ext>
      </dgm:extLst>
    </dgm:pt>
    <dgm:pt modelId="{0DCA7FBF-CB2B-4EB0-9BBC-E64FD863F2E1}" type="pres">
      <dgm:prSet presAssocID="{87BFF212-2AAB-4C38-8C6B-F9D5B816B3A8}" presName="spaceRect" presStyleCnt="0"/>
      <dgm:spPr/>
    </dgm:pt>
    <dgm:pt modelId="{1B8D4054-4973-40B7-8300-610EA6AC44CB}" type="pres">
      <dgm:prSet presAssocID="{87BFF212-2AAB-4C38-8C6B-F9D5B816B3A8}" presName="parTx" presStyleLbl="revTx" presStyleIdx="7" presStyleCnt="8">
        <dgm:presLayoutVars>
          <dgm:chMax val="0"/>
          <dgm:chPref val="0"/>
        </dgm:presLayoutVars>
      </dgm:prSet>
      <dgm:spPr/>
    </dgm:pt>
  </dgm:ptLst>
  <dgm:cxnLst>
    <dgm:cxn modelId="{2A3BE500-BA95-4A4C-8800-8EE67EC71545}" srcId="{00F4EF90-1759-4E93-B6B9-E972571E4F13}" destId="{96ED1D16-145F-48D0-9DDE-195B3D0C3130}" srcOrd="5" destOrd="0" parTransId="{3E9D4FCE-F951-4AEC-8359-64FDBB7A892E}" sibTransId="{4C4D14F9-2A75-46A5-BF46-6EF20E614D79}"/>
    <dgm:cxn modelId="{0A38A618-3A01-46C8-89D2-F0A51E5CD819}" srcId="{00F4EF90-1759-4E93-B6B9-E972571E4F13}" destId="{11D16EF7-EC08-46B0-9B80-877680FB01E0}" srcOrd="6" destOrd="0" parTransId="{665B773F-0CF3-4AA3-A25B-21769D967570}" sibTransId="{F4856C21-B52D-4439-BF9D-8997AF35E97A}"/>
    <dgm:cxn modelId="{14357525-1725-4BF6-9004-7F35AF51D3F0}" type="presOf" srcId="{3E9EE586-3FF7-4B76-B8DE-84800E93F4A7}" destId="{3092C5C0-6DC9-468F-9512-FD82644894F0}" srcOrd="0" destOrd="0" presId="urn:microsoft.com/office/officeart/2018/2/layout/IconVerticalSolidList"/>
    <dgm:cxn modelId="{66B8F662-625A-4753-88D6-8A8C432D2A4E}" srcId="{00F4EF90-1759-4E93-B6B9-E972571E4F13}" destId="{701EFD64-3B1C-4B91-8F3D-838D5541FDCF}" srcOrd="4" destOrd="0" parTransId="{06420B38-D3DE-45EC-B5E6-157ADC3F74CA}" sibTransId="{CCCEEB9A-21B7-40C8-A262-C59AB8D10C85}"/>
    <dgm:cxn modelId="{9E9C6D45-9864-46E4-BFDA-5E2DAD8BC251}" type="presOf" srcId="{96ED1D16-145F-48D0-9DDE-195B3D0C3130}" destId="{4E89C397-EE77-4D29-ADAC-D4D157B576FA}" srcOrd="0" destOrd="0" presId="urn:microsoft.com/office/officeart/2018/2/layout/IconVerticalSolidList"/>
    <dgm:cxn modelId="{8729AE6B-F280-4991-85ED-D3201B7E9D51}" srcId="{00F4EF90-1759-4E93-B6B9-E972571E4F13}" destId="{87BFF212-2AAB-4C38-8C6B-F9D5B816B3A8}" srcOrd="7" destOrd="0" parTransId="{233F30C8-28C0-4676-AEFD-E3BAA811B008}" sibTransId="{FA6F0DD0-FC86-4DE3-A5FA-B53AFCFAFA68}"/>
    <dgm:cxn modelId="{A1ACD450-2522-4305-972C-FB48FE264563}" type="presOf" srcId="{C3038ACF-B2FD-4736-9E0B-61BC4294EB76}" destId="{03496B61-4B60-4293-95A3-1252937984F4}" srcOrd="0" destOrd="0" presId="urn:microsoft.com/office/officeart/2018/2/layout/IconVerticalSolidList"/>
    <dgm:cxn modelId="{F2D4DE50-33BD-4B36-89D7-DC89BC8B4ABF}" srcId="{00F4EF90-1759-4E93-B6B9-E972571E4F13}" destId="{710DA5D9-C77A-4D10-A33B-0C7DA4D6E949}" srcOrd="1" destOrd="0" parTransId="{E0BB9093-F259-4943-A1E2-2856F5969C0F}" sibTransId="{8D273B9D-5993-4231-9526-C6DFF794636D}"/>
    <dgm:cxn modelId="{D1E35B80-F463-4962-B41D-CC1BE599D7FD}" srcId="{00F4EF90-1759-4E93-B6B9-E972571E4F13}" destId="{3E9EE586-3FF7-4B76-B8DE-84800E93F4A7}" srcOrd="2" destOrd="0" parTransId="{13AEE45A-B32D-4A2B-9ABE-5DF4CEB587AD}" sibTransId="{6A7E503C-6D7B-4EFB-92CC-531710D53526}"/>
    <dgm:cxn modelId="{6368E98D-F754-48FC-972F-65176CE7CF5E}" type="presOf" srcId="{00F4EF90-1759-4E93-B6B9-E972571E4F13}" destId="{D3CECD6C-8F5C-4D41-A541-5DC35458C6D6}" srcOrd="0" destOrd="0" presId="urn:microsoft.com/office/officeart/2018/2/layout/IconVerticalSolidList"/>
    <dgm:cxn modelId="{0882879C-3FED-4717-995E-9A49A92A4FA6}" type="presOf" srcId="{7C87F68D-F1D5-49F8-840C-20CE4CF15319}" destId="{B944387F-2458-4483-90E8-E89B5F7EDFF6}" srcOrd="0" destOrd="0" presId="urn:microsoft.com/office/officeart/2018/2/layout/IconVerticalSolidList"/>
    <dgm:cxn modelId="{399496B6-D33A-4843-9F5D-633952601F95}" type="presOf" srcId="{710DA5D9-C77A-4D10-A33B-0C7DA4D6E949}" destId="{87D1E151-CE0D-4DD8-9725-9DEE2047A377}" srcOrd="0" destOrd="0" presId="urn:microsoft.com/office/officeart/2018/2/layout/IconVerticalSolidList"/>
    <dgm:cxn modelId="{AB61E4BF-816D-4575-B558-FF091B02F864}" srcId="{00F4EF90-1759-4E93-B6B9-E972571E4F13}" destId="{C3038ACF-B2FD-4736-9E0B-61BC4294EB76}" srcOrd="0" destOrd="0" parTransId="{E81E5579-D53A-4A2A-990D-5F6817108D33}" sibTransId="{D30844DF-138E-4AEA-BB0F-593F43E13E24}"/>
    <dgm:cxn modelId="{BA6BABD2-D0FD-4989-ACF3-C3147EE690BD}" srcId="{00F4EF90-1759-4E93-B6B9-E972571E4F13}" destId="{7C87F68D-F1D5-49F8-840C-20CE4CF15319}" srcOrd="3" destOrd="0" parTransId="{466C796C-F53A-4155-858D-D4F136185740}" sibTransId="{8E9CFA58-0EC9-4ADE-9327-39F691458C6B}"/>
    <dgm:cxn modelId="{0768B6E8-91FF-4937-94B1-11C666E94777}" type="presOf" srcId="{701EFD64-3B1C-4B91-8F3D-838D5541FDCF}" destId="{7603EF0D-CC74-4096-99EB-7A1A16B655F0}" srcOrd="0" destOrd="0" presId="urn:microsoft.com/office/officeart/2018/2/layout/IconVerticalSolidList"/>
    <dgm:cxn modelId="{1812C5EC-DF08-4A89-BC79-50B77DCCC1E7}" type="presOf" srcId="{11D16EF7-EC08-46B0-9B80-877680FB01E0}" destId="{56AD0447-5B12-42A6-B146-CFA4F827147A}" srcOrd="0" destOrd="0" presId="urn:microsoft.com/office/officeart/2018/2/layout/IconVerticalSolidList"/>
    <dgm:cxn modelId="{350638FA-CF88-4B4C-9A99-B6653496F602}" type="presOf" srcId="{87BFF212-2AAB-4C38-8C6B-F9D5B816B3A8}" destId="{1B8D4054-4973-40B7-8300-610EA6AC44CB}" srcOrd="0" destOrd="0" presId="urn:microsoft.com/office/officeart/2018/2/layout/IconVerticalSolidList"/>
    <dgm:cxn modelId="{2BD75C27-D73E-44E3-BD69-FDA6FA2F59F9}" type="presParOf" srcId="{D3CECD6C-8F5C-4D41-A541-5DC35458C6D6}" destId="{05FE3D17-285F-4551-BAF3-CB44AD03E7CA}" srcOrd="0" destOrd="0" presId="urn:microsoft.com/office/officeart/2018/2/layout/IconVerticalSolidList"/>
    <dgm:cxn modelId="{C47DE99E-0E39-4B64-A77E-4CFBD4B25739}" type="presParOf" srcId="{05FE3D17-285F-4551-BAF3-CB44AD03E7CA}" destId="{15867E1B-81B3-43C3-81F5-E6BA995FC0B4}" srcOrd="0" destOrd="0" presId="urn:microsoft.com/office/officeart/2018/2/layout/IconVerticalSolidList"/>
    <dgm:cxn modelId="{FEEEE722-4356-4A7E-828B-4198C32D298D}" type="presParOf" srcId="{05FE3D17-285F-4551-BAF3-CB44AD03E7CA}" destId="{B15BC097-96EC-4FEB-8F35-F40C28606810}" srcOrd="1" destOrd="0" presId="urn:microsoft.com/office/officeart/2018/2/layout/IconVerticalSolidList"/>
    <dgm:cxn modelId="{1907D24D-458B-4E90-9DB6-68C88E43FEDB}" type="presParOf" srcId="{05FE3D17-285F-4551-BAF3-CB44AD03E7CA}" destId="{165C1F39-B4B7-405E-8161-64DDAD558D94}" srcOrd="2" destOrd="0" presId="urn:microsoft.com/office/officeart/2018/2/layout/IconVerticalSolidList"/>
    <dgm:cxn modelId="{B6FB5B58-CE56-4368-905E-14724EC3321C}" type="presParOf" srcId="{05FE3D17-285F-4551-BAF3-CB44AD03E7CA}" destId="{03496B61-4B60-4293-95A3-1252937984F4}" srcOrd="3" destOrd="0" presId="urn:microsoft.com/office/officeart/2018/2/layout/IconVerticalSolidList"/>
    <dgm:cxn modelId="{984FFC17-5B6A-40F1-8D0D-EE09053DFC10}" type="presParOf" srcId="{D3CECD6C-8F5C-4D41-A541-5DC35458C6D6}" destId="{ACE2F20E-5853-4267-9C9C-8DA285AFB0BE}" srcOrd="1" destOrd="0" presId="urn:microsoft.com/office/officeart/2018/2/layout/IconVerticalSolidList"/>
    <dgm:cxn modelId="{BB391A6F-267C-4D72-9A65-D33072EF0F5B}" type="presParOf" srcId="{D3CECD6C-8F5C-4D41-A541-5DC35458C6D6}" destId="{05056719-2D9F-4C73-BD9B-AA1F62BBEA27}" srcOrd="2" destOrd="0" presId="urn:microsoft.com/office/officeart/2018/2/layout/IconVerticalSolidList"/>
    <dgm:cxn modelId="{C1154549-1AD0-4BBD-8DDE-8399B8490B8A}" type="presParOf" srcId="{05056719-2D9F-4C73-BD9B-AA1F62BBEA27}" destId="{720DC906-A03F-4FCA-8A92-F1C3E1FEC997}" srcOrd="0" destOrd="0" presId="urn:microsoft.com/office/officeart/2018/2/layout/IconVerticalSolidList"/>
    <dgm:cxn modelId="{8CF12C92-8428-4A4C-9390-B1835F5624B2}" type="presParOf" srcId="{05056719-2D9F-4C73-BD9B-AA1F62BBEA27}" destId="{714ED1D9-BA72-442B-A98F-F4D31B02412E}" srcOrd="1" destOrd="0" presId="urn:microsoft.com/office/officeart/2018/2/layout/IconVerticalSolidList"/>
    <dgm:cxn modelId="{ECC4538B-71FA-4AAF-AFBE-BC2B239C6F3B}" type="presParOf" srcId="{05056719-2D9F-4C73-BD9B-AA1F62BBEA27}" destId="{40826326-E6B2-4F78-A7BF-C30F7963CEE1}" srcOrd="2" destOrd="0" presId="urn:microsoft.com/office/officeart/2018/2/layout/IconVerticalSolidList"/>
    <dgm:cxn modelId="{1ED20373-28D1-454C-9E6C-FA88B627270A}" type="presParOf" srcId="{05056719-2D9F-4C73-BD9B-AA1F62BBEA27}" destId="{87D1E151-CE0D-4DD8-9725-9DEE2047A377}" srcOrd="3" destOrd="0" presId="urn:microsoft.com/office/officeart/2018/2/layout/IconVerticalSolidList"/>
    <dgm:cxn modelId="{388BD20E-1C13-4F32-B30C-983DC5CF0167}" type="presParOf" srcId="{D3CECD6C-8F5C-4D41-A541-5DC35458C6D6}" destId="{48C84B4E-F517-4C15-AC3C-44571D12F65C}" srcOrd="3" destOrd="0" presId="urn:microsoft.com/office/officeart/2018/2/layout/IconVerticalSolidList"/>
    <dgm:cxn modelId="{A2F038E5-4BD8-452A-AA6A-B08720DD5EC6}" type="presParOf" srcId="{D3CECD6C-8F5C-4D41-A541-5DC35458C6D6}" destId="{93A0AA1D-C5B3-4F9E-887E-556EBD9558CA}" srcOrd="4" destOrd="0" presId="urn:microsoft.com/office/officeart/2018/2/layout/IconVerticalSolidList"/>
    <dgm:cxn modelId="{8F118EC2-C338-4C48-A8BB-35FE86DDEC85}" type="presParOf" srcId="{93A0AA1D-C5B3-4F9E-887E-556EBD9558CA}" destId="{D557AF2D-B26A-46DE-B8EA-8E4F47E1A6F6}" srcOrd="0" destOrd="0" presId="urn:microsoft.com/office/officeart/2018/2/layout/IconVerticalSolidList"/>
    <dgm:cxn modelId="{AB74E604-5893-48A0-8975-62AB0240E0B1}" type="presParOf" srcId="{93A0AA1D-C5B3-4F9E-887E-556EBD9558CA}" destId="{450FBDE3-7D7E-40D0-9DDC-568EAB922148}" srcOrd="1" destOrd="0" presId="urn:microsoft.com/office/officeart/2018/2/layout/IconVerticalSolidList"/>
    <dgm:cxn modelId="{E9020B91-76AF-4CEB-B648-9C89C452E626}" type="presParOf" srcId="{93A0AA1D-C5B3-4F9E-887E-556EBD9558CA}" destId="{2ED18630-E05E-4C7E-B986-4F035AC37559}" srcOrd="2" destOrd="0" presId="urn:microsoft.com/office/officeart/2018/2/layout/IconVerticalSolidList"/>
    <dgm:cxn modelId="{899A6EA3-2CEC-4AB5-97E3-0B5AC97B6FBA}" type="presParOf" srcId="{93A0AA1D-C5B3-4F9E-887E-556EBD9558CA}" destId="{3092C5C0-6DC9-468F-9512-FD82644894F0}" srcOrd="3" destOrd="0" presId="urn:microsoft.com/office/officeart/2018/2/layout/IconVerticalSolidList"/>
    <dgm:cxn modelId="{F898BBC9-98F1-4E39-968E-C80FE51ABD5F}" type="presParOf" srcId="{D3CECD6C-8F5C-4D41-A541-5DC35458C6D6}" destId="{9256F8BC-078E-4A00-8553-9CA8EB1B6C95}" srcOrd="5" destOrd="0" presId="urn:microsoft.com/office/officeart/2018/2/layout/IconVerticalSolidList"/>
    <dgm:cxn modelId="{F3BC3C06-2D1A-41B6-A51C-B36FE9B80572}" type="presParOf" srcId="{D3CECD6C-8F5C-4D41-A541-5DC35458C6D6}" destId="{D4B4AFA1-ECF5-4F36-A806-5B28FF3B3580}" srcOrd="6" destOrd="0" presId="urn:microsoft.com/office/officeart/2018/2/layout/IconVerticalSolidList"/>
    <dgm:cxn modelId="{5F059346-9F02-45AE-97C7-5C01177369E8}" type="presParOf" srcId="{D4B4AFA1-ECF5-4F36-A806-5B28FF3B3580}" destId="{BF346FD7-AEBD-4E35-ADB2-75D2859F9F69}" srcOrd="0" destOrd="0" presId="urn:microsoft.com/office/officeart/2018/2/layout/IconVerticalSolidList"/>
    <dgm:cxn modelId="{9323C5DB-AB6E-498B-85C4-D45988C082EC}" type="presParOf" srcId="{D4B4AFA1-ECF5-4F36-A806-5B28FF3B3580}" destId="{3C8DD37B-C2C6-49C9-BE2B-177945AE2A0A}" srcOrd="1" destOrd="0" presId="urn:microsoft.com/office/officeart/2018/2/layout/IconVerticalSolidList"/>
    <dgm:cxn modelId="{DE8099E4-1D54-41DE-97B6-9E694AC8D82D}" type="presParOf" srcId="{D4B4AFA1-ECF5-4F36-A806-5B28FF3B3580}" destId="{6EA5B6F5-C248-45E3-B80D-3C24D603B601}" srcOrd="2" destOrd="0" presId="urn:microsoft.com/office/officeart/2018/2/layout/IconVerticalSolidList"/>
    <dgm:cxn modelId="{4214030C-D0E5-4D54-B2AA-4A9F1DF1BB38}" type="presParOf" srcId="{D4B4AFA1-ECF5-4F36-A806-5B28FF3B3580}" destId="{B944387F-2458-4483-90E8-E89B5F7EDFF6}" srcOrd="3" destOrd="0" presId="urn:microsoft.com/office/officeart/2018/2/layout/IconVerticalSolidList"/>
    <dgm:cxn modelId="{3B19CDC9-AD95-41C6-B4CE-1661D363C850}" type="presParOf" srcId="{D3CECD6C-8F5C-4D41-A541-5DC35458C6D6}" destId="{1291AB1C-3A87-4824-AF61-2308B0F525C3}" srcOrd="7" destOrd="0" presId="urn:microsoft.com/office/officeart/2018/2/layout/IconVerticalSolidList"/>
    <dgm:cxn modelId="{F9D37956-A309-4041-AC4F-CEDB63B01D06}" type="presParOf" srcId="{D3CECD6C-8F5C-4D41-A541-5DC35458C6D6}" destId="{3B2CDC7F-5F58-4B70-B928-350929846DEB}" srcOrd="8" destOrd="0" presId="urn:microsoft.com/office/officeart/2018/2/layout/IconVerticalSolidList"/>
    <dgm:cxn modelId="{C57DC605-28F2-4E99-B1BC-521369BAE80F}" type="presParOf" srcId="{3B2CDC7F-5F58-4B70-B928-350929846DEB}" destId="{A3951494-0946-45D4-847B-7592135F6A82}" srcOrd="0" destOrd="0" presId="urn:microsoft.com/office/officeart/2018/2/layout/IconVerticalSolidList"/>
    <dgm:cxn modelId="{4EDBE8A7-3A07-4886-8BE8-EB1342C126E8}" type="presParOf" srcId="{3B2CDC7F-5F58-4B70-B928-350929846DEB}" destId="{23A45E12-575E-444B-885B-B52A9FF711B0}" srcOrd="1" destOrd="0" presId="urn:microsoft.com/office/officeart/2018/2/layout/IconVerticalSolidList"/>
    <dgm:cxn modelId="{34B9D932-88E6-4AFB-9D5A-B8DDA017207D}" type="presParOf" srcId="{3B2CDC7F-5F58-4B70-B928-350929846DEB}" destId="{DC884838-8833-48DB-8818-532EE64E0EF2}" srcOrd="2" destOrd="0" presId="urn:microsoft.com/office/officeart/2018/2/layout/IconVerticalSolidList"/>
    <dgm:cxn modelId="{5C72FD31-F3FD-4BF9-BF34-8C35984F33AC}" type="presParOf" srcId="{3B2CDC7F-5F58-4B70-B928-350929846DEB}" destId="{7603EF0D-CC74-4096-99EB-7A1A16B655F0}" srcOrd="3" destOrd="0" presId="urn:microsoft.com/office/officeart/2018/2/layout/IconVerticalSolidList"/>
    <dgm:cxn modelId="{9AD618AC-6148-4425-AF4C-ACE4B5FE9A97}" type="presParOf" srcId="{D3CECD6C-8F5C-4D41-A541-5DC35458C6D6}" destId="{821EF00C-7C63-42AD-8EC6-6D103C84D184}" srcOrd="9" destOrd="0" presId="urn:microsoft.com/office/officeart/2018/2/layout/IconVerticalSolidList"/>
    <dgm:cxn modelId="{2AC6B389-ABEE-43DB-A9B4-746FDCCDF4DF}" type="presParOf" srcId="{D3CECD6C-8F5C-4D41-A541-5DC35458C6D6}" destId="{50EFC576-C594-48F3-949B-352EDEA10772}" srcOrd="10" destOrd="0" presId="urn:microsoft.com/office/officeart/2018/2/layout/IconVerticalSolidList"/>
    <dgm:cxn modelId="{CB2D9912-51D0-427E-8984-AAA552B1E90F}" type="presParOf" srcId="{50EFC576-C594-48F3-949B-352EDEA10772}" destId="{59B6EAAF-3836-46CD-9F18-2C5D829DE818}" srcOrd="0" destOrd="0" presId="urn:microsoft.com/office/officeart/2018/2/layout/IconVerticalSolidList"/>
    <dgm:cxn modelId="{B5707F25-3A89-49DE-9BEF-661896B100E7}" type="presParOf" srcId="{50EFC576-C594-48F3-949B-352EDEA10772}" destId="{C2BC8F8C-4503-4039-87B0-67D687698183}" srcOrd="1" destOrd="0" presId="urn:microsoft.com/office/officeart/2018/2/layout/IconVerticalSolidList"/>
    <dgm:cxn modelId="{6E85F663-D0C5-44C1-A97A-799C1E5D35A6}" type="presParOf" srcId="{50EFC576-C594-48F3-949B-352EDEA10772}" destId="{386DC631-1B0D-4CAA-BC3B-52CADEA2EF85}" srcOrd="2" destOrd="0" presId="urn:microsoft.com/office/officeart/2018/2/layout/IconVerticalSolidList"/>
    <dgm:cxn modelId="{90C9781E-D9EE-43CC-846C-5D5EA3794EB9}" type="presParOf" srcId="{50EFC576-C594-48F3-949B-352EDEA10772}" destId="{4E89C397-EE77-4D29-ADAC-D4D157B576FA}" srcOrd="3" destOrd="0" presId="urn:microsoft.com/office/officeart/2018/2/layout/IconVerticalSolidList"/>
    <dgm:cxn modelId="{812B52E7-D724-44D8-BBBF-3D4565DB61BF}" type="presParOf" srcId="{D3CECD6C-8F5C-4D41-A541-5DC35458C6D6}" destId="{9AB038B2-0EBD-485E-A5ED-3E9293BD22A3}" srcOrd="11" destOrd="0" presId="urn:microsoft.com/office/officeart/2018/2/layout/IconVerticalSolidList"/>
    <dgm:cxn modelId="{910F78B4-E2FC-4CFF-A915-571F896C4D53}" type="presParOf" srcId="{D3CECD6C-8F5C-4D41-A541-5DC35458C6D6}" destId="{D88DBFED-E993-4B36-9501-38E2F0D7497A}" srcOrd="12" destOrd="0" presId="urn:microsoft.com/office/officeart/2018/2/layout/IconVerticalSolidList"/>
    <dgm:cxn modelId="{5135E24A-7BF5-464D-8682-59B87B5A9614}" type="presParOf" srcId="{D88DBFED-E993-4B36-9501-38E2F0D7497A}" destId="{2B49A9A5-EFA5-430B-A1A7-34F1CBDE973F}" srcOrd="0" destOrd="0" presId="urn:microsoft.com/office/officeart/2018/2/layout/IconVerticalSolidList"/>
    <dgm:cxn modelId="{A335CEE8-6AC4-451D-8123-3B9C3DFB8C8D}" type="presParOf" srcId="{D88DBFED-E993-4B36-9501-38E2F0D7497A}" destId="{4E35F045-3DDB-4777-BBE2-320FE2C52AB0}" srcOrd="1" destOrd="0" presId="urn:microsoft.com/office/officeart/2018/2/layout/IconVerticalSolidList"/>
    <dgm:cxn modelId="{C9D765CA-2EB2-461F-9545-65B241B1E41D}" type="presParOf" srcId="{D88DBFED-E993-4B36-9501-38E2F0D7497A}" destId="{33891E22-3698-4520-BD94-2EB80AB23B95}" srcOrd="2" destOrd="0" presId="urn:microsoft.com/office/officeart/2018/2/layout/IconVerticalSolidList"/>
    <dgm:cxn modelId="{755C531F-6020-4089-A33F-909A95DE8462}" type="presParOf" srcId="{D88DBFED-E993-4B36-9501-38E2F0D7497A}" destId="{56AD0447-5B12-42A6-B146-CFA4F827147A}" srcOrd="3" destOrd="0" presId="urn:microsoft.com/office/officeart/2018/2/layout/IconVerticalSolidList"/>
    <dgm:cxn modelId="{B203F613-7E46-4149-B39D-753955F17773}" type="presParOf" srcId="{D3CECD6C-8F5C-4D41-A541-5DC35458C6D6}" destId="{20791E83-7D3E-4F73-91A2-83E648BD84C6}" srcOrd="13" destOrd="0" presId="urn:microsoft.com/office/officeart/2018/2/layout/IconVerticalSolidList"/>
    <dgm:cxn modelId="{0203B1DE-A960-4204-ABF2-0FC8A59C4EDC}" type="presParOf" srcId="{D3CECD6C-8F5C-4D41-A541-5DC35458C6D6}" destId="{872A9B57-6050-4BC8-90C7-8962C3A63F1A}" srcOrd="14" destOrd="0" presId="urn:microsoft.com/office/officeart/2018/2/layout/IconVerticalSolidList"/>
    <dgm:cxn modelId="{D71CBF51-50D5-41B5-97C5-69C5DFCEA0F4}" type="presParOf" srcId="{872A9B57-6050-4BC8-90C7-8962C3A63F1A}" destId="{E4D3ED0C-670A-4679-BFAC-8EE64A307C7B}" srcOrd="0" destOrd="0" presId="urn:microsoft.com/office/officeart/2018/2/layout/IconVerticalSolidList"/>
    <dgm:cxn modelId="{C812A991-CE26-4FAF-B768-EB3B74FDAA75}" type="presParOf" srcId="{872A9B57-6050-4BC8-90C7-8962C3A63F1A}" destId="{6ADF4319-AB48-49B2-9356-B115B60B0D64}" srcOrd="1" destOrd="0" presId="urn:microsoft.com/office/officeart/2018/2/layout/IconVerticalSolidList"/>
    <dgm:cxn modelId="{3DB4BE22-8A9E-467E-8378-86F1B7C87675}" type="presParOf" srcId="{872A9B57-6050-4BC8-90C7-8962C3A63F1A}" destId="{0DCA7FBF-CB2B-4EB0-9BBC-E64FD863F2E1}" srcOrd="2" destOrd="0" presId="urn:microsoft.com/office/officeart/2018/2/layout/IconVerticalSolidList"/>
    <dgm:cxn modelId="{B01DDBD9-7F36-4FBA-89B9-CE33B6A00C52}" type="presParOf" srcId="{872A9B57-6050-4BC8-90C7-8962C3A63F1A}" destId="{1B8D4054-4973-40B7-8300-610EA6AC44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7C2C07-3E62-46D1-A003-85CAC48FAFDF}"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808E423C-F049-4E69-99D2-15F9E82F0AAB}">
      <dgm:prSet/>
      <dgm:spPr/>
      <dgm:t>
        <a:bodyPr/>
        <a:lstStyle/>
        <a:p>
          <a:pPr>
            <a:defRPr cap="all"/>
          </a:pPr>
          <a:r>
            <a:rPr lang="en-US"/>
            <a:t>• Rainfall prediction is essential for disaster management, agriculture, and urban planning.</a:t>
          </a:r>
          <a:br>
            <a:rPr lang="en-US"/>
          </a:br>
          <a:endParaRPr lang="en-US"/>
        </a:p>
      </dgm:t>
    </dgm:pt>
    <dgm:pt modelId="{CA107F7E-67D2-4E76-8ADA-EB9BF32B8BA6}" type="parTrans" cxnId="{A9BB2621-C333-46CA-8690-8D6BDC15A71A}">
      <dgm:prSet/>
      <dgm:spPr/>
      <dgm:t>
        <a:bodyPr/>
        <a:lstStyle/>
        <a:p>
          <a:endParaRPr lang="en-US"/>
        </a:p>
      </dgm:t>
    </dgm:pt>
    <dgm:pt modelId="{4AB32949-22C7-4091-B8B0-E48C6AFE7FC4}" type="sibTrans" cxnId="{A9BB2621-C333-46CA-8690-8D6BDC15A71A}">
      <dgm:prSet phldrT="01"/>
      <dgm:spPr/>
      <dgm:t>
        <a:bodyPr/>
        <a:lstStyle/>
        <a:p>
          <a:r>
            <a:rPr lang="en-US"/>
            <a:t>01</a:t>
          </a:r>
        </a:p>
      </dgm:t>
    </dgm:pt>
    <dgm:pt modelId="{DD7D5D54-318C-4A9B-BCEA-9A976D4B61E5}">
      <dgm:prSet/>
      <dgm:spPr/>
      <dgm:t>
        <a:bodyPr/>
        <a:lstStyle/>
        <a:p>
          <a:pPr>
            <a:defRPr cap="all"/>
          </a:pPr>
          <a:r>
            <a:rPr lang="en-US"/>
            <a:t>• Traditional methods struggle with accuracy due to the complex nature of rainfall patterns.</a:t>
          </a:r>
          <a:br>
            <a:rPr lang="en-US"/>
          </a:br>
          <a:endParaRPr lang="en-US"/>
        </a:p>
      </dgm:t>
    </dgm:pt>
    <dgm:pt modelId="{7C79A114-2984-4EEB-AA5E-7DE8BF7DFE97}" type="parTrans" cxnId="{FF03FF24-2AB0-428B-969F-B2CD0BBE3435}">
      <dgm:prSet/>
      <dgm:spPr/>
      <dgm:t>
        <a:bodyPr/>
        <a:lstStyle/>
        <a:p>
          <a:endParaRPr lang="en-US"/>
        </a:p>
      </dgm:t>
    </dgm:pt>
    <dgm:pt modelId="{BF130A02-9B56-4B23-B80F-08445A80E988}" type="sibTrans" cxnId="{FF03FF24-2AB0-428B-969F-B2CD0BBE3435}">
      <dgm:prSet phldrT="02"/>
      <dgm:spPr/>
      <dgm:t>
        <a:bodyPr/>
        <a:lstStyle/>
        <a:p>
          <a:r>
            <a:rPr lang="en-US"/>
            <a:t>02</a:t>
          </a:r>
        </a:p>
      </dgm:t>
    </dgm:pt>
    <dgm:pt modelId="{A18BF091-6A93-46A5-95D9-700DDF179AAA}">
      <dgm:prSet/>
      <dgm:spPr/>
      <dgm:t>
        <a:bodyPr/>
        <a:lstStyle/>
        <a:p>
          <a:pPr>
            <a:defRPr cap="all"/>
          </a:pPr>
          <a:r>
            <a:rPr lang="en-US"/>
            <a:t>• Machine learning provides a data-driven approach to enhance prediction accuracy.</a:t>
          </a:r>
        </a:p>
      </dgm:t>
    </dgm:pt>
    <dgm:pt modelId="{68EAD016-EBFE-40FB-B233-FBAA7B37BFC8}" type="parTrans" cxnId="{D990D41F-9308-4263-AA1E-A25DAB8CCFC5}">
      <dgm:prSet/>
      <dgm:spPr/>
      <dgm:t>
        <a:bodyPr/>
        <a:lstStyle/>
        <a:p>
          <a:endParaRPr lang="en-US"/>
        </a:p>
      </dgm:t>
    </dgm:pt>
    <dgm:pt modelId="{8E58C15D-8019-43A5-8B0A-CD19FB5EE3D7}" type="sibTrans" cxnId="{D990D41F-9308-4263-AA1E-A25DAB8CCFC5}">
      <dgm:prSet phldrT="03"/>
      <dgm:spPr/>
      <dgm:t>
        <a:bodyPr/>
        <a:lstStyle/>
        <a:p>
          <a:r>
            <a:rPr lang="en-US"/>
            <a:t>03</a:t>
          </a:r>
        </a:p>
      </dgm:t>
    </dgm:pt>
    <dgm:pt modelId="{42D26928-5300-4944-835F-208D50C90102}" type="pres">
      <dgm:prSet presAssocID="{F57C2C07-3E62-46D1-A003-85CAC48FAFDF}" presName="Name0" presStyleCnt="0">
        <dgm:presLayoutVars>
          <dgm:animLvl val="lvl"/>
          <dgm:resizeHandles val="exact"/>
        </dgm:presLayoutVars>
      </dgm:prSet>
      <dgm:spPr/>
    </dgm:pt>
    <dgm:pt modelId="{CDEEAFC4-F238-4F6C-8DED-F440B4317A0F}" type="pres">
      <dgm:prSet presAssocID="{808E423C-F049-4E69-99D2-15F9E82F0AAB}" presName="compositeNode" presStyleCnt="0">
        <dgm:presLayoutVars>
          <dgm:bulletEnabled val="1"/>
        </dgm:presLayoutVars>
      </dgm:prSet>
      <dgm:spPr/>
    </dgm:pt>
    <dgm:pt modelId="{37125C99-4D58-4493-8A8E-535C3CF7BA00}" type="pres">
      <dgm:prSet presAssocID="{808E423C-F049-4E69-99D2-15F9E82F0AAB}" presName="bgRect" presStyleLbl="alignNode1" presStyleIdx="0" presStyleCnt="3"/>
      <dgm:spPr/>
    </dgm:pt>
    <dgm:pt modelId="{01A559F8-2B5B-4407-9461-C1A99AF4458D}" type="pres">
      <dgm:prSet presAssocID="{4AB32949-22C7-4091-B8B0-E48C6AFE7FC4}" presName="sibTransNodeRect" presStyleLbl="alignNode1" presStyleIdx="0" presStyleCnt="3">
        <dgm:presLayoutVars>
          <dgm:chMax val="0"/>
          <dgm:bulletEnabled val="1"/>
        </dgm:presLayoutVars>
      </dgm:prSet>
      <dgm:spPr/>
    </dgm:pt>
    <dgm:pt modelId="{FF373F8C-17BB-4270-ABC1-F4A26FF97D3D}" type="pres">
      <dgm:prSet presAssocID="{808E423C-F049-4E69-99D2-15F9E82F0AAB}" presName="nodeRect" presStyleLbl="alignNode1" presStyleIdx="0" presStyleCnt="3">
        <dgm:presLayoutVars>
          <dgm:bulletEnabled val="1"/>
        </dgm:presLayoutVars>
      </dgm:prSet>
      <dgm:spPr/>
    </dgm:pt>
    <dgm:pt modelId="{04B5A351-5316-488C-B505-7C330E89ED7F}" type="pres">
      <dgm:prSet presAssocID="{4AB32949-22C7-4091-B8B0-E48C6AFE7FC4}" presName="sibTrans" presStyleCnt="0"/>
      <dgm:spPr/>
    </dgm:pt>
    <dgm:pt modelId="{B772BD6B-606D-47B1-A898-F02DD34DD7A2}" type="pres">
      <dgm:prSet presAssocID="{DD7D5D54-318C-4A9B-BCEA-9A976D4B61E5}" presName="compositeNode" presStyleCnt="0">
        <dgm:presLayoutVars>
          <dgm:bulletEnabled val="1"/>
        </dgm:presLayoutVars>
      </dgm:prSet>
      <dgm:spPr/>
    </dgm:pt>
    <dgm:pt modelId="{1278E4CE-4079-429D-8431-4EA9F77E8F6E}" type="pres">
      <dgm:prSet presAssocID="{DD7D5D54-318C-4A9B-BCEA-9A976D4B61E5}" presName="bgRect" presStyleLbl="alignNode1" presStyleIdx="1" presStyleCnt="3"/>
      <dgm:spPr/>
    </dgm:pt>
    <dgm:pt modelId="{27BDAD76-94C8-4ACB-A463-AB1E6F2CD056}" type="pres">
      <dgm:prSet presAssocID="{BF130A02-9B56-4B23-B80F-08445A80E988}" presName="sibTransNodeRect" presStyleLbl="alignNode1" presStyleIdx="1" presStyleCnt="3">
        <dgm:presLayoutVars>
          <dgm:chMax val="0"/>
          <dgm:bulletEnabled val="1"/>
        </dgm:presLayoutVars>
      </dgm:prSet>
      <dgm:spPr/>
    </dgm:pt>
    <dgm:pt modelId="{0FF02E33-51A9-451C-AB05-CEB10ED88403}" type="pres">
      <dgm:prSet presAssocID="{DD7D5D54-318C-4A9B-BCEA-9A976D4B61E5}" presName="nodeRect" presStyleLbl="alignNode1" presStyleIdx="1" presStyleCnt="3">
        <dgm:presLayoutVars>
          <dgm:bulletEnabled val="1"/>
        </dgm:presLayoutVars>
      </dgm:prSet>
      <dgm:spPr/>
    </dgm:pt>
    <dgm:pt modelId="{EDE8474C-91A0-499E-9646-230AA49098A3}" type="pres">
      <dgm:prSet presAssocID="{BF130A02-9B56-4B23-B80F-08445A80E988}" presName="sibTrans" presStyleCnt="0"/>
      <dgm:spPr/>
    </dgm:pt>
    <dgm:pt modelId="{C6172994-FBD3-416B-8BF6-8F4D759FB706}" type="pres">
      <dgm:prSet presAssocID="{A18BF091-6A93-46A5-95D9-700DDF179AAA}" presName="compositeNode" presStyleCnt="0">
        <dgm:presLayoutVars>
          <dgm:bulletEnabled val="1"/>
        </dgm:presLayoutVars>
      </dgm:prSet>
      <dgm:spPr/>
    </dgm:pt>
    <dgm:pt modelId="{AE9FBAE4-857B-4799-A6D5-A21A7F7EBBDA}" type="pres">
      <dgm:prSet presAssocID="{A18BF091-6A93-46A5-95D9-700DDF179AAA}" presName="bgRect" presStyleLbl="alignNode1" presStyleIdx="2" presStyleCnt="3"/>
      <dgm:spPr/>
    </dgm:pt>
    <dgm:pt modelId="{09505A26-D509-4DF5-AAA9-403BCBE488C9}" type="pres">
      <dgm:prSet presAssocID="{8E58C15D-8019-43A5-8B0A-CD19FB5EE3D7}" presName="sibTransNodeRect" presStyleLbl="alignNode1" presStyleIdx="2" presStyleCnt="3">
        <dgm:presLayoutVars>
          <dgm:chMax val="0"/>
          <dgm:bulletEnabled val="1"/>
        </dgm:presLayoutVars>
      </dgm:prSet>
      <dgm:spPr/>
    </dgm:pt>
    <dgm:pt modelId="{AC61D93A-E17A-457A-9EE2-ECD1F3319B3E}" type="pres">
      <dgm:prSet presAssocID="{A18BF091-6A93-46A5-95D9-700DDF179AAA}" presName="nodeRect" presStyleLbl="alignNode1" presStyleIdx="2" presStyleCnt="3">
        <dgm:presLayoutVars>
          <dgm:bulletEnabled val="1"/>
        </dgm:presLayoutVars>
      </dgm:prSet>
      <dgm:spPr/>
    </dgm:pt>
  </dgm:ptLst>
  <dgm:cxnLst>
    <dgm:cxn modelId="{BD4CD705-CD9A-46AE-B781-6E045FBFDF6A}" type="presOf" srcId="{BF130A02-9B56-4B23-B80F-08445A80E988}" destId="{27BDAD76-94C8-4ACB-A463-AB1E6F2CD056}" srcOrd="0" destOrd="0" presId="urn:microsoft.com/office/officeart/2016/7/layout/LinearBlockProcessNumbered"/>
    <dgm:cxn modelId="{0534570B-4AC4-47AF-A05E-BD2C8F673C03}" type="presOf" srcId="{808E423C-F049-4E69-99D2-15F9E82F0AAB}" destId="{37125C99-4D58-4493-8A8E-535C3CF7BA00}" srcOrd="0" destOrd="0" presId="urn:microsoft.com/office/officeart/2016/7/layout/LinearBlockProcessNumbered"/>
    <dgm:cxn modelId="{0E34710C-9577-4743-84EC-A674F6B6E557}" type="presOf" srcId="{DD7D5D54-318C-4A9B-BCEA-9A976D4B61E5}" destId="{0FF02E33-51A9-451C-AB05-CEB10ED88403}" srcOrd="1" destOrd="0" presId="urn:microsoft.com/office/officeart/2016/7/layout/LinearBlockProcessNumbered"/>
    <dgm:cxn modelId="{D990D41F-9308-4263-AA1E-A25DAB8CCFC5}" srcId="{F57C2C07-3E62-46D1-A003-85CAC48FAFDF}" destId="{A18BF091-6A93-46A5-95D9-700DDF179AAA}" srcOrd="2" destOrd="0" parTransId="{68EAD016-EBFE-40FB-B233-FBAA7B37BFC8}" sibTransId="{8E58C15D-8019-43A5-8B0A-CD19FB5EE3D7}"/>
    <dgm:cxn modelId="{B8DFD520-D554-4B3F-90B9-2B8D132CC1B8}" type="presOf" srcId="{F57C2C07-3E62-46D1-A003-85CAC48FAFDF}" destId="{42D26928-5300-4944-835F-208D50C90102}" srcOrd="0" destOrd="0" presId="urn:microsoft.com/office/officeart/2016/7/layout/LinearBlockProcessNumbered"/>
    <dgm:cxn modelId="{A9BB2621-C333-46CA-8690-8D6BDC15A71A}" srcId="{F57C2C07-3E62-46D1-A003-85CAC48FAFDF}" destId="{808E423C-F049-4E69-99D2-15F9E82F0AAB}" srcOrd="0" destOrd="0" parTransId="{CA107F7E-67D2-4E76-8ADA-EB9BF32B8BA6}" sibTransId="{4AB32949-22C7-4091-B8B0-E48C6AFE7FC4}"/>
    <dgm:cxn modelId="{FF03FF24-2AB0-428B-969F-B2CD0BBE3435}" srcId="{F57C2C07-3E62-46D1-A003-85CAC48FAFDF}" destId="{DD7D5D54-318C-4A9B-BCEA-9A976D4B61E5}" srcOrd="1" destOrd="0" parTransId="{7C79A114-2984-4EEB-AA5E-7DE8BF7DFE97}" sibTransId="{BF130A02-9B56-4B23-B80F-08445A80E988}"/>
    <dgm:cxn modelId="{2B4FE261-0332-4152-8723-2DD173B4B002}" type="presOf" srcId="{DD7D5D54-318C-4A9B-BCEA-9A976D4B61E5}" destId="{1278E4CE-4079-429D-8431-4EA9F77E8F6E}" srcOrd="0" destOrd="0" presId="urn:microsoft.com/office/officeart/2016/7/layout/LinearBlockProcessNumbered"/>
    <dgm:cxn modelId="{11211A4F-FF34-48CB-B5CC-D4AB46298240}" type="presOf" srcId="{4AB32949-22C7-4091-B8B0-E48C6AFE7FC4}" destId="{01A559F8-2B5B-4407-9461-C1A99AF4458D}" srcOrd="0" destOrd="0" presId="urn:microsoft.com/office/officeart/2016/7/layout/LinearBlockProcessNumbered"/>
    <dgm:cxn modelId="{75DD8B8B-7EE6-40F9-A9F0-6C18CFC1491A}" type="presOf" srcId="{A18BF091-6A93-46A5-95D9-700DDF179AAA}" destId="{AE9FBAE4-857B-4799-A6D5-A21A7F7EBBDA}" srcOrd="0" destOrd="0" presId="urn:microsoft.com/office/officeart/2016/7/layout/LinearBlockProcessNumbered"/>
    <dgm:cxn modelId="{3593D9B4-702C-41B7-A41A-3864DB55901E}" type="presOf" srcId="{A18BF091-6A93-46A5-95D9-700DDF179AAA}" destId="{AC61D93A-E17A-457A-9EE2-ECD1F3319B3E}" srcOrd="1" destOrd="0" presId="urn:microsoft.com/office/officeart/2016/7/layout/LinearBlockProcessNumbered"/>
    <dgm:cxn modelId="{88EFF8F1-EF37-4BFF-829C-3C2963D0EE3C}" type="presOf" srcId="{8E58C15D-8019-43A5-8B0A-CD19FB5EE3D7}" destId="{09505A26-D509-4DF5-AAA9-403BCBE488C9}" srcOrd="0" destOrd="0" presId="urn:microsoft.com/office/officeart/2016/7/layout/LinearBlockProcessNumbered"/>
    <dgm:cxn modelId="{9D10B9FA-83CE-4FE4-9BF7-EADCA202AC9E}" type="presOf" srcId="{808E423C-F049-4E69-99D2-15F9E82F0AAB}" destId="{FF373F8C-17BB-4270-ABC1-F4A26FF97D3D}" srcOrd="1" destOrd="0" presId="urn:microsoft.com/office/officeart/2016/7/layout/LinearBlockProcessNumbered"/>
    <dgm:cxn modelId="{A6C7E71C-F0B8-4432-95D4-E4A2553AC1F9}" type="presParOf" srcId="{42D26928-5300-4944-835F-208D50C90102}" destId="{CDEEAFC4-F238-4F6C-8DED-F440B4317A0F}" srcOrd="0" destOrd="0" presId="urn:microsoft.com/office/officeart/2016/7/layout/LinearBlockProcessNumbered"/>
    <dgm:cxn modelId="{153E7806-82EA-44F6-946E-DB541211F02A}" type="presParOf" srcId="{CDEEAFC4-F238-4F6C-8DED-F440B4317A0F}" destId="{37125C99-4D58-4493-8A8E-535C3CF7BA00}" srcOrd="0" destOrd="0" presId="urn:microsoft.com/office/officeart/2016/7/layout/LinearBlockProcessNumbered"/>
    <dgm:cxn modelId="{690F60D3-5607-41D1-B504-09AAB8A763A8}" type="presParOf" srcId="{CDEEAFC4-F238-4F6C-8DED-F440B4317A0F}" destId="{01A559F8-2B5B-4407-9461-C1A99AF4458D}" srcOrd="1" destOrd="0" presId="urn:microsoft.com/office/officeart/2016/7/layout/LinearBlockProcessNumbered"/>
    <dgm:cxn modelId="{6C91A891-6D3E-4FFE-8820-2F0705F353E6}" type="presParOf" srcId="{CDEEAFC4-F238-4F6C-8DED-F440B4317A0F}" destId="{FF373F8C-17BB-4270-ABC1-F4A26FF97D3D}" srcOrd="2" destOrd="0" presId="urn:microsoft.com/office/officeart/2016/7/layout/LinearBlockProcessNumbered"/>
    <dgm:cxn modelId="{51182A13-0FCD-47FE-9D83-BF2062A8815F}" type="presParOf" srcId="{42D26928-5300-4944-835F-208D50C90102}" destId="{04B5A351-5316-488C-B505-7C330E89ED7F}" srcOrd="1" destOrd="0" presId="urn:microsoft.com/office/officeart/2016/7/layout/LinearBlockProcessNumbered"/>
    <dgm:cxn modelId="{6E0BCE6B-37C4-406A-A624-57A15536521D}" type="presParOf" srcId="{42D26928-5300-4944-835F-208D50C90102}" destId="{B772BD6B-606D-47B1-A898-F02DD34DD7A2}" srcOrd="2" destOrd="0" presId="urn:microsoft.com/office/officeart/2016/7/layout/LinearBlockProcessNumbered"/>
    <dgm:cxn modelId="{ADE3D71F-EF3A-491A-8105-67668FD8B0BC}" type="presParOf" srcId="{B772BD6B-606D-47B1-A898-F02DD34DD7A2}" destId="{1278E4CE-4079-429D-8431-4EA9F77E8F6E}" srcOrd="0" destOrd="0" presId="urn:microsoft.com/office/officeart/2016/7/layout/LinearBlockProcessNumbered"/>
    <dgm:cxn modelId="{15C94842-00EE-4F19-8A10-1EE904D0A6B7}" type="presParOf" srcId="{B772BD6B-606D-47B1-A898-F02DD34DD7A2}" destId="{27BDAD76-94C8-4ACB-A463-AB1E6F2CD056}" srcOrd="1" destOrd="0" presId="urn:microsoft.com/office/officeart/2016/7/layout/LinearBlockProcessNumbered"/>
    <dgm:cxn modelId="{E6BB295F-DFB2-43AF-9FA3-AFF1E398C237}" type="presParOf" srcId="{B772BD6B-606D-47B1-A898-F02DD34DD7A2}" destId="{0FF02E33-51A9-451C-AB05-CEB10ED88403}" srcOrd="2" destOrd="0" presId="urn:microsoft.com/office/officeart/2016/7/layout/LinearBlockProcessNumbered"/>
    <dgm:cxn modelId="{CD67A5B9-76CD-4C57-9BE7-F9EFE026DAEC}" type="presParOf" srcId="{42D26928-5300-4944-835F-208D50C90102}" destId="{EDE8474C-91A0-499E-9646-230AA49098A3}" srcOrd="3" destOrd="0" presId="urn:microsoft.com/office/officeart/2016/7/layout/LinearBlockProcessNumbered"/>
    <dgm:cxn modelId="{995376F9-33D5-4213-998A-9199B0FDBE9F}" type="presParOf" srcId="{42D26928-5300-4944-835F-208D50C90102}" destId="{C6172994-FBD3-416B-8BF6-8F4D759FB706}" srcOrd="4" destOrd="0" presId="urn:microsoft.com/office/officeart/2016/7/layout/LinearBlockProcessNumbered"/>
    <dgm:cxn modelId="{DE820CDB-85AB-4D4C-9DA1-498F1E26F586}" type="presParOf" srcId="{C6172994-FBD3-416B-8BF6-8F4D759FB706}" destId="{AE9FBAE4-857B-4799-A6D5-A21A7F7EBBDA}" srcOrd="0" destOrd="0" presId="urn:microsoft.com/office/officeart/2016/7/layout/LinearBlockProcessNumbered"/>
    <dgm:cxn modelId="{F8F4267F-409B-4A52-9B84-4D310D698359}" type="presParOf" srcId="{C6172994-FBD3-416B-8BF6-8F4D759FB706}" destId="{09505A26-D509-4DF5-AAA9-403BCBE488C9}" srcOrd="1" destOrd="0" presId="urn:microsoft.com/office/officeart/2016/7/layout/LinearBlockProcessNumbered"/>
    <dgm:cxn modelId="{6B1399D4-A8ED-4FEB-AC62-E39EC4DC37F1}" type="presParOf" srcId="{C6172994-FBD3-416B-8BF6-8F4D759FB706}" destId="{AC61D93A-E17A-457A-9EE2-ECD1F3319B3E}"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00D40-3DC7-4BF1-B160-63E4601638BC}"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16DC7FB-18B4-48DB-897E-2916AA2F0E52}">
      <dgm:prSet/>
      <dgm:spPr/>
      <dgm:t>
        <a:bodyPr/>
        <a:lstStyle/>
        <a:p>
          <a:r>
            <a:rPr lang="en-US"/>
            <a:t>• </a:t>
          </a:r>
          <a:r>
            <a:rPr lang="en-US" b="1"/>
            <a:t>Source: </a:t>
          </a:r>
          <a:r>
            <a:rPr lang="en-US"/>
            <a:t>Australian Bureau of Meteorology (10 years of data).</a:t>
          </a:r>
        </a:p>
      </dgm:t>
    </dgm:pt>
    <dgm:pt modelId="{359E984D-027E-49ED-A072-F79C1A39C020}" type="parTrans" cxnId="{EB1BADD7-1E3A-4283-8F2C-60DA2825AF38}">
      <dgm:prSet/>
      <dgm:spPr/>
      <dgm:t>
        <a:bodyPr/>
        <a:lstStyle/>
        <a:p>
          <a:endParaRPr lang="en-US"/>
        </a:p>
      </dgm:t>
    </dgm:pt>
    <dgm:pt modelId="{E8D6422B-CB86-4880-BEA2-69EEE8EF78DD}" type="sibTrans" cxnId="{EB1BADD7-1E3A-4283-8F2C-60DA2825AF38}">
      <dgm:prSet/>
      <dgm:spPr/>
      <dgm:t>
        <a:bodyPr/>
        <a:lstStyle/>
        <a:p>
          <a:endParaRPr lang="en-US"/>
        </a:p>
      </dgm:t>
    </dgm:pt>
    <dgm:pt modelId="{63196CA3-F4D6-4964-A4DF-3D7B2EC317BD}">
      <dgm:prSet/>
      <dgm:spPr/>
      <dgm:t>
        <a:bodyPr/>
        <a:lstStyle/>
        <a:p>
          <a:r>
            <a:rPr lang="en-US"/>
            <a:t>• </a:t>
          </a:r>
          <a:r>
            <a:rPr lang="en-US" b="1"/>
            <a:t>Observations: </a:t>
          </a:r>
          <a:r>
            <a:rPr lang="en-US"/>
            <a:t>145,460 records from 49 weather stations.</a:t>
          </a:r>
        </a:p>
      </dgm:t>
    </dgm:pt>
    <dgm:pt modelId="{5B63106A-A102-4200-8EC1-750C13AF8AA6}" type="parTrans" cxnId="{ECEAABA8-8838-459B-8868-3FF1277FB048}">
      <dgm:prSet/>
      <dgm:spPr/>
      <dgm:t>
        <a:bodyPr/>
        <a:lstStyle/>
        <a:p>
          <a:endParaRPr lang="en-US"/>
        </a:p>
      </dgm:t>
    </dgm:pt>
    <dgm:pt modelId="{46927ACA-7B94-4458-B898-F230B1A55DD1}" type="sibTrans" cxnId="{ECEAABA8-8838-459B-8868-3FF1277FB048}">
      <dgm:prSet/>
      <dgm:spPr/>
      <dgm:t>
        <a:bodyPr/>
        <a:lstStyle/>
        <a:p>
          <a:endParaRPr lang="en-US"/>
        </a:p>
      </dgm:t>
    </dgm:pt>
    <dgm:pt modelId="{AB4CFA63-1C7A-4073-9DEF-5D7EBE97645E}">
      <dgm:prSet/>
      <dgm:spPr/>
      <dgm:t>
        <a:bodyPr/>
        <a:lstStyle/>
        <a:p>
          <a:r>
            <a:rPr lang="en-US" dirty="0"/>
            <a:t>• </a:t>
          </a:r>
          <a:r>
            <a:rPr lang="en-US" b="1" dirty="0"/>
            <a:t>Features: </a:t>
          </a:r>
          <a:r>
            <a:rPr lang="en-US" dirty="0"/>
            <a:t>24 attributes, including temperature, humidity, pressure, wind speed, etc.</a:t>
          </a:r>
        </a:p>
      </dgm:t>
    </dgm:pt>
    <dgm:pt modelId="{45DB22CF-2638-4A21-B98B-371EEFEDC1A2}" type="parTrans" cxnId="{14A46A4C-63D5-42B4-A28A-26F3930D6A82}">
      <dgm:prSet/>
      <dgm:spPr/>
      <dgm:t>
        <a:bodyPr/>
        <a:lstStyle/>
        <a:p>
          <a:endParaRPr lang="en-US"/>
        </a:p>
      </dgm:t>
    </dgm:pt>
    <dgm:pt modelId="{FA508A97-E28C-4614-9D32-0873D0B2C985}" type="sibTrans" cxnId="{14A46A4C-63D5-42B4-A28A-26F3930D6A82}">
      <dgm:prSet/>
      <dgm:spPr/>
      <dgm:t>
        <a:bodyPr/>
        <a:lstStyle/>
        <a:p>
          <a:endParaRPr lang="en-US"/>
        </a:p>
      </dgm:t>
    </dgm:pt>
    <dgm:pt modelId="{587D9CEA-C666-480A-8B7D-5D52F9F34257}">
      <dgm:prSet/>
      <dgm:spPr/>
      <dgm:t>
        <a:bodyPr/>
        <a:lstStyle/>
        <a:p>
          <a:r>
            <a:rPr lang="en-US" b="1"/>
            <a:t>• Target Variable</a:t>
          </a:r>
          <a:r>
            <a:rPr lang="en-US"/>
            <a:t>: Rain Tomorrow (Yes/No).</a:t>
          </a:r>
        </a:p>
      </dgm:t>
    </dgm:pt>
    <dgm:pt modelId="{23CF4D7C-BE4C-4614-AC87-D0C88F137D89}" type="parTrans" cxnId="{E7119684-D986-464B-8343-0E64365731F7}">
      <dgm:prSet/>
      <dgm:spPr/>
      <dgm:t>
        <a:bodyPr/>
        <a:lstStyle/>
        <a:p>
          <a:endParaRPr lang="en-US"/>
        </a:p>
      </dgm:t>
    </dgm:pt>
    <dgm:pt modelId="{ACBAFE22-8603-402D-BD9E-B1CCC2FC55A2}" type="sibTrans" cxnId="{E7119684-D986-464B-8343-0E64365731F7}">
      <dgm:prSet/>
      <dgm:spPr/>
      <dgm:t>
        <a:bodyPr/>
        <a:lstStyle/>
        <a:p>
          <a:endParaRPr lang="en-US"/>
        </a:p>
      </dgm:t>
    </dgm:pt>
    <dgm:pt modelId="{994B466B-6669-4818-BD98-1542F4556BEA}" type="pres">
      <dgm:prSet presAssocID="{73600D40-3DC7-4BF1-B160-63E4601638BC}" presName="outerComposite" presStyleCnt="0">
        <dgm:presLayoutVars>
          <dgm:chMax val="5"/>
          <dgm:dir/>
          <dgm:resizeHandles val="exact"/>
        </dgm:presLayoutVars>
      </dgm:prSet>
      <dgm:spPr/>
    </dgm:pt>
    <dgm:pt modelId="{D08D1096-D0CE-4D53-995A-01BCAB75A6E8}" type="pres">
      <dgm:prSet presAssocID="{73600D40-3DC7-4BF1-B160-63E4601638BC}" presName="dummyMaxCanvas" presStyleCnt="0">
        <dgm:presLayoutVars/>
      </dgm:prSet>
      <dgm:spPr/>
    </dgm:pt>
    <dgm:pt modelId="{3FF1C10A-020B-4D8E-81B7-B6C7BA8F8390}" type="pres">
      <dgm:prSet presAssocID="{73600D40-3DC7-4BF1-B160-63E4601638BC}" presName="FourNodes_1" presStyleLbl="node1" presStyleIdx="0" presStyleCnt="4">
        <dgm:presLayoutVars>
          <dgm:bulletEnabled val="1"/>
        </dgm:presLayoutVars>
      </dgm:prSet>
      <dgm:spPr/>
    </dgm:pt>
    <dgm:pt modelId="{030DA88F-D3CE-4C17-AD4C-79676FC0B644}" type="pres">
      <dgm:prSet presAssocID="{73600D40-3DC7-4BF1-B160-63E4601638BC}" presName="FourNodes_2" presStyleLbl="node1" presStyleIdx="1" presStyleCnt="4">
        <dgm:presLayoutVars>
          <dgm:bulletEnabled val="1"/>
        </dgm:presLayoutVars>
      </dgm:prSet>
      <dgm:spPr/>
    </dgm:pt>
    <dgm:pt modelId="{B29695B4-1B6D-4348-B67D-7A39CD20A37D}" type="pres">
      <dgm:prSet presAssocID="{73600D40-3DC7-4BF1-B160-63E4601638BC}" presName="FourNodes_3" presStyleLbl="node1" presStyleIdx="2" presStyleCnt="4">
        <dgm:presLayoutVars>
          <dgm:bulletEnabled val="1"/>
        </dgm:presLayoutVars>
      </dgm:prSet>
      <dgm:spPr/>
    </dgm:pt>
    <dgm:pt modelId="{8142AE95-52A4-4A65-ADC5-D7EE1FA2BC93}" type="pres">
      <dgm:prSet presAssocID="{73600D40-3DC7-4BF1-B160-63E4601638BC}" presName="FourNodes_4" presStyleLbl="node1" presStyleIdx="3" presStyleCnt="4">
        <dgm:presLayoutVars>
          <dgm:bulletEnabled val="1"/>
        </dgm:presLayoutVars>
      </dgm:prSet>
      <dgm:spPr/>
    </dgm:pt>
    <dgm:pt modelId="{85D3F3EA-FD7A-4054-BA2B-0D1D2227F54A}" type="pres">
      <dgm:prSet presAssocID="{73600D40-3DC7-4BF1-B160-63E4601638BC}" presName="FourConn_1-2" presStyleLbl="fgAccFollowNode1" presStyleIdx="0" presStyleCnt="3">
        <dgm:presLayoutVars>
          <dgm:bulletEnabled val="1"/>
        </dgm:presLayoutVars>
      </dgm:prSet>
      <dgm:spPr/>
    </dgm:pt>
    <dgm:pt modelId="{E6B75E66-C4EA-4FB9-8835-0F66772AB9D3}" type="pres">
      <dgm:prSet presAssocID="{73600D40-3DC7-4BF1-B160-63E4601638BC}" presName="FourConn_2-3" presStyleLbl="fgAccFollowNode1" presStyleIdx="1" presStyleCnt="3">
        <dgm:presLayoutVars>
          <dgm:bulletEnabled val="1"/>
        </dgm:presLayoutVars>
      </dgm:prSet>
      <dgm:spPr/>
    </dgm:pt>
    <dgm:pt modelId="{79D9AB7F-F5E7-47D8-8ABE-B149061402EC}" type="pres">
      <dgm:prSet presAssocID="{73600D40-3DC7-4BF1-B160-63E4601638BC}" presName="FourConn_3-4" presStyleLbl="fgAccFollowNode1" presStyleIdx="2" presStyleCnt="3">
        <dgm:presLayoutVars>
          <dgm:bulletEnabled val="1"/>
        </dgm:presLayoutVars>
      </dgm:prSet>
      <dgm:spPr/>
    </dgm:pt>
    <dgm:pt modelId="{B88403BC-05E9-435B-9B3F-63416DE967C7}" type="pres">
      <dgm:prSet presAssocID="{73600D40-3DC7-4BF1-B160-63E4601638BC}" presName="FourNodes_1_text" presStyleLbl="node1" presStyleIdx="3" presStyleCnt="4">
        <dgm:presLayoutVars>
          <dgm:bulletEnabled val="1"/>
        </dgm:presLayoutVars>
      </dgm:prSet>
      <dgm:spPr/>
    </dgm:pt>
    <dgm:pt modelId="{EC37C35F-A54C-45C2-93CF-F02F9003550F}" type="pres">
      <dgm:prSet presAssocID="{73600D40-3DC7-4BF1-B160-63E4601638BC}" presName="FourNodes_2_text" presStyleLbl="node1" presStyleIdx="3" presStyleCnt="4">
        <dgm:presLayoutVars>
          <dgm:bulletEnabled val="1"/>
        </dgm:presLayoutVars>
      </dgm:prSet>
      <dgm:spPr/>
    </dgm:pt>
    <dgm:pt modelId="{44D8FBDA-53B9-40E9-9609-1C6E4162EE6C}" type="pres">
      <dgm:prSet presAssocID="{73600D40-3DC7-4BF1-B160-63E4601638BC}" presName="FourNodes_3_text" presStyleLbl="node1" presStyleIdx="3" presStyleCnt="4">
        <dgm:presLayoutVars>
          <dgm:bulletEnabled val="1"/>
        </dgm:presLayoutVars>
      </dgm:prSet>
      <dgm:spPr/>
    </dgm:pt>
    <dgm:pt modelId="{C01623B6-26F2-443F-9068-42059FB91B5D}" type="pres">
      <dgm:prSet presAssocID="{73600D40-3DC7-4BF1-B160-63E4601638BC}" presName="FourNodes_4_text" presStyleLbl="node1" presStyleIdx="3" presStyleCnt="4">
        <dgm:presLayoutVars>
          <dgm:bulletEnabled val="1"/>
        </dgm:presLayoutVars>
      </dgm:prSet>
      <dgm:spPr/>
    </dgm:pt>
  </dgm:ptLst>
  <dgm:cxnLst>
    <dgm:cxn modelId="{89FA1C09-D9C5-447B-9949-5B6B9727D938}" type="presOf" srcId="{63196CA3-F4D6-4964-A4DF-3D7B2EC317BD}" destId="{030DA88F-D3CE-4C17-AD4C-79676FC0B644}" srcOrd="0" destOrd="0" presId="urn:microsoft.com/office/officeart/2005/8/layout/vProcess5"/>
    <dgm:cxn modelId="{4AD3B710-E945-4C32-A31D-8B7997592739}" type="presOf" srcId="{63196CA3-F4D6-4964-A4DF-3D7B2EC317BD}" destId="{EC37C35F-A54C-45C2-93CF-F02F9003550F}" srcOrd="1" destOrd="0" presId="urn:microsoft.com/office/officeart/2005/8/layout/vProcess5"/>
    <dgm:cxn modelId="{2272B527-EB83-4776-9C7A-0A4312270002}" type="presOf" srcId="{FA508A97-E28C-4614-9D32-0873D0B2C985}" destId="{79D9AB7F-F5E7-47D8-8ABE-B149061402EC}" srcOrd="0" destOrd="0" presId="urn:microsoft.com/office/officeart/2005/8/layout/vProcess5"/>
    <dgm:cxn modelId="{A1E5AB3C-30C7-46D9-84A6-DB85CE0DECDC}" type="presOf" srcId="{E16DC7FB-18B4-48DB-897E-2916AA2F0E52}" destId="{B88403BC-05E9-435B-9B3F-63416DE967C7}" srcOrd="1" destOrd="0" presId="urn:microsoft.com/office/officeart/2005/8/layout/vProcess5"/>
    <dgm:cxn modelId="{14A46A4C-63D5-42B4-A28A-26F3930D6A82}" srcId="{73600D40-3DC7-4BF1-B160-63E4601638BC}" destId="{AB4CFA63-1C7A-4073-9DEF-5D7EBE97645E}" srcOrd="2" destOrd="0" parTransId="{45DB22CF-2638-4A21-B98B-371EEFEDC1A2}" sibTransId="{FA508A97-E28C-4614-9D32-0873D0B2C985}"/>
    <dgm:cxn modelId="{88D8864F-D2A3-49E4-AA8E-FBDD811BFAB8}" type="presOf" srcId="{73600D40-3DC7-4BF1-B160-63E4601638BC}" destId="{994B466B-6669-4818-BD98-1542F4556BEA}" srcOrd="0" destOrd="0" presId="urn:microsoft.com/office/officeart/2005/8/layout/vProcess5"/>
    <dgm:cxn modelId="{D5BC4171-D902-4788-84CF-D852AAE344A8}" type="presOf" srcId="{AB4CFA63-1C7A-4073-9DEF-5D7EBE97645E}" destId="{44D8FBDA-53B9-40E9-9609-1C6E4162EE6C}" srcOrd="1" destOrd="0" presId="urn:microsoft.com/office/officeart/2005/8/layout/vProcess5"/>
    <dgm:cxn modelId="{C52E9971-063E-4274-91C5-ABE8B6D29E80}" type="presOf" srcId="{587D9CEA-C666-480A-8B7D-5D52F9F34257}" destId="{C01623B6-26F2-443F-9068-42059FB91B5D}" srcOrd="1" destOrd="0" presId="urn:microsoft.com/office/officeart/2005/8/layout/vProcess5"/>
    <dgm:cxn modelId="{E7119684-D986-464B-8343-0E64365731F7}" srcId="{73600D40-3DC7-4BF1-B160-63E4601638BC}" destId="{587D9CEA-C666-480A-8B7D-5D52F9F34257}" srcOrd="3" destOrd="0" parTransId="{23CF4D7C-BE4C-4614-AC87-D0C88F137D89}" sibTransId="{ACBAFE22-8603-402D-BD9E-B1CCC2FC55A2}"/>
    <dgm:cxn modelId="{F21F0A99-610C-475B-93A5-CD36E1327E93}" type="presOf" srcId="{AB4CFA63-1C7A-4073-9DEF-5D7EBE97645E}" destId="{B29695B4-1B6D-4348-B67D-7A39CD20A37D}" srcOrd="0" destOrd="0" presId="urn:microsoft.com/office/officeart/2005/8/layout/vProcess5"/>
    <dgm:cxn modelId="{ECEAABA8-8838-459B-8868-3FF1277FB048}" srcId="{73600D40-3DC7-4BF1-B160-63E4601638BC}" destId="{63196CA3-F4D6-4964-A4DF-3D7B2EC317BD}" srcOrd="1" destOrd="0" parTransId="{5B63106A-A102-4200-8EC1-750C13AF8AA6}" sibTransId="{46927ACA-7B94-4458-B898-F230B1A55DD1}"/>
    <dgm:cxn modelId="{EB1BADD7-1E3A-4283-8F2C-60DA2825AF38}" srcId="{73600D40-3DC7-4BF1-B160-63E4601638BC}" destId="{E16DC7FB-18B4-48DB-897E-2916AA2F0E52}" srcOrd="0" destOrd="0" parTransId="{359E984D-027E-49ED-A072-F79C1A39C020}" sibTransId="{E8D6422B-CB86-4880-BEA2-69EEE8EF78DD}"/>
    <dgm:cxn modelId="{3E35D7D8-D77C-4D41-AF96-C306032CCBBF}" type="presOf" srcId="{587D9CEA-C666-480A-8B7D-5D52F9F34257}" destId="{8142AE95-52A4-4A65-ADC5-D7EE1FA2BC93}" srcOrd="0" destOrd="0" presId="urn:microsoft.com/office/officeart/2005/8/layout/vProcess5"/>
    <dgm:cxn modelId="{353F1AE6-013A-48F1-AE14-62E882C2B217}" type="presOf" srcId="{E8D6422B-CB86-4880-BEA2-69EEE8EF78DD}" destId="{85D3F3EA-FD7A-4054-BA2B-0D1D2227F54A}" srcOrd="0" destOrd="0" presId="urn:microsoft.com/office/officeart/2005/8/layout/vProcess5"/>
    <dgm:cxn modelId="{D80F29F0-0864-49B7-AB90-F6E79BFDC8C3}" type="presOf" srcId="{46927ACA-7B94-4458-B898-F230B1A55DD1}" destId="{E6B75E66-C4EA-4FB9-8835-0F66772AB9D3}" srcOrd="0" destOrd="0" presId="urn:microsoft.com/office/officeart/2005/8/layout/vProcess5"/>
    <dgm:cxn modelId="{20D2CFF5-3012-4756-A253-AAE117E2E60B}" type="presOf" srcId="{E16DC7FB-18B4-48DB-897E-2916AA2F0E52}" destId="{3FF1C10A-020B-4D8E-81B7-B6C7BA8F8390}" srcOrd="0" destOrd="0" presId="urn:microsoft.com/office/officeart/2005/8/layout/vProcess5"/>
    <dgm:cxn modelId="{40B96F00-0119-4771-8DF8-FF6CB83A47B1}" type="presParOf" srcId="{994B466B-6669-4818-BD98-1542F4556BEA}" destId="{D08D1096-D0CE-4D53-995A-01BCAB75A6E8}" srcOrd="0" destOrd="0" presId="urn:microsoft.com/office/officeart/2005/8/layout/vProcess5"/>
    <dgm:cxn modelId="{EDAC9FEE-C392-458E-BA7D-ECE1D9D01B06}" type="presParOf" srcId="{994B466B-6669-4818-BD98-1542F4556BEA}" destId="{3FF1C10A-020B-4D8E-81B7-B6C7BA8F8390}" srcOrd="1" destOrd="0" presId="urn:microsoft.com/office/officeart/2005/8/layout/vProcess5"/>
    <dgm:cxn modelId="{E8E8959A-09D6-4A24-B366-1769C6A4AE4A}" type="presParOf" srcId="{994B466B-6669-4818-BD98-1542F4556BEA}" destId="{030DA88F-D3CE-4C17-AD4C-79676FC0B644}" srcOrd="2" destOrd="0" presId="urn:microsoft.com/office/officeart/2005/8/layout/vProcess5"/>
    <dgm:cxn modelId="{0661327E-EB4A-4336-B023-2C50ACEA69DD}" type="presParOf" srcId="{994B466B-6669-4818-BD98-1542F4556BEA}" destId="{B29695B4-1B6D-4348-B67D-7A39CD20A37D}" srcOrd="3" destOrd="0" presId="urn:microsoft.com/office/officeart/2005/8/layout/vProcess5"/>
    <dgm:cxn modelId="{046E5A48-8C2E-40DB-A80E-D1EFE1CB92CF}" type="presParOf" srcId="{994B466B-6669-4818-BD98-1542F4556BEA}" destId="{8142AE95-52A4-4A65-ADC5-D7EE1FA2BC93}" srcOrd="4" destOrd="0" presId="urn:microsoft.com/office/officeart/2005/8/layout/vProcess5"/>
    <dgm:cxn modelId="{C5AF06D6-4844-40CB-8DA8-A4103477B48C}" type="presParOf" srcId="{994B466B-6669-4818-BD98-1542F4556BEA}" destId="{85D3F3EA-FD7A-4054-BA2B-0D1D2227F54A}" srcOrd="5" destOrd="0" presId="urn:microsoft.com/office/officeart/2005/8/layout/vProcess5"/>
    <dgm:cxn modelId="{ACCB17C8-C4D6-4346-A0AD-195AC8B50580}" type="presParOf" srcId="{994B466B-6669-4818-BD98-1542F4556BEA}" destId="{E6B75E66-C4EA-4FB9-8835-0F66772AB9D3}" srcOrd="6" destOrd="0" presId="urn:microsoft.com/office/officeart/2005/8/layout/vProcess5"/>
    <dgm:cxn modelId="{64BC73CF-36A2-4B24-8F0E-993126118A4E}" type="presParOf" srcId="{994B466B-6669-4818-BD98-1542F4556BEA}" destId="{79D9AB7F-F5E7-47D8-8ABE-B149061402EC}" srcOrd="7" destOrd="0" presId="urn:microsoft.com/office/officeart/2005/8/layout/vProcess5"/>
    <dgm:cxn modelId="{24711C3B-DDE8-45FB-A145-ED4FB5AEE409}" type="presParOf" srcId="{994B466B-6669-4818-BD98-1542F4556BEA}" destId="{B88403BC-05E9-435B-9B3F-63416DE967C7}" srcOrd="8" destOrd="0" presId="urn:microsoft.com/office/officeart/2005/8/layout/vProcess5"/>
    <dgm:cxn modelId="{E095E1FB-FD4D-48D4-A124-AC733489FED8}" type="presParOf" srcId="{994B466B-6669-4818-BD98-1542F4556BEA}" destId="{EC37C35F-A54C-45C2-93CF-F02F9003550F}" srcOrd="9" destOrd="0" presId="urn:microsoft.com/office/officeart/2005/8/layout/vProcess5"/>
    <dgm:cxn modelId="{A82E513A-1E28-4407-A7B9-E3405CDCE95A}" type="presParOf" srcId="{994B466B-6669-4818-BD98-1542F4556BEA}" destId="{44D8FBDA-53B9-40E9-9609-1C6E4162EE6C}" srcOrd="10" destOrd="0" presId="urn:microsoft.com/office/officeart/2005/8/layout/vProcess5"/>
    <dgm:cxn modelId="{0EEFAB81-1A40-4725-B5CA-AA3B3E0E5A78}" type="presParOf" srcId="{994B466B-6669-4818-BD98-1542F4556BEA}" destId="{C01623B6-26F2-443F-9068-42059FB91B5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2771AF-FE4B-482C-BB1F-13DD23685F0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C6B6123-0A0E-4B0B-8855-D870FA9A3312}">
      <dgm:prSet/>
      <dgm:spPr/>
      <dgm:t>
        <a:bodyPr/>
        <a:lstStyle/>
        <a:p>
          <a:r>
            <a:rPr lang="en-US" b="1" i="0"/>
            <a:t>Handling Null Values:</a:t>
          </a:r>
          <a:r>
            <a:rPr lang="en-US" b="0" i="0"/>
            <a:t> Robust techniques were employed to replace missing values, ensuring data completeness and reliability.</a:t>
          </a:r>
          <a:endParaRPr lang="en-US"/>
        </a:p>
      </dgm:t>
    </dgm:pt>
    <dgm:pt modelId="{0AC37781-AD30-47D6-8267-972B8E87581E}" type="parTrans" cxnId="{FEB012C9-B150-4E63-9434-74C6BE08FC33}">
      <dgm:prSet/>
      <dgm:spPr/>
      <dgm:t>
        <a:bodyPr/>
        <a:lstStyle/>
        <a:p>
          <a:endParaRPr lang="en-US"/>
        </a:p>
      </dgm:t>
    </dgm:pt>
    <dgm:pt modelId="{0A982CDC-3185-45D5-B407-F33C62E31B37}" type="sibTrans" cxnId="{FEB012C9-B150-4E63-9434-74C6BE08FC33}">
      <dgm:prSet/>
      <dgm:spPr/>
      <dgm:t>
        <a:bodyPr/>
        <a:lstStyle/>
        <a:p>
          <a:endParaRPr lang="en-US"/>
        </a:p>
      </dgm:t>
    </dgm:pt>
    <dgm:pt modelId="{55CD3E49-57A9-4B96-A8AB-0AD760EBD6C2}">
      <dgm:prSet/>
      <dgm:spPr/>
      <dgm:t>
        <a:bodyPr/>
        <a:lstStyle/>
        <a:p>
          <a:r>
            <a:rPr lang="en-US" b="1" i="0"/>
            <a:t>Categorical Feature Encoding:</a:t>
          </a:r>
          <a:r>
            <a:rPr lang="en-US" b="0" i="0"/>
            <a:t> Transformation of categorical features into numerical representations for seamless integration into machine learning models.</a:t>
          </a:r>
          <a:endParaRPr lang="en-US"/>
        </a:p>
      </dgm:t>
    </dgm:pt>
    <dgm:pt modelId="{B9A6B927-3BB3-41B9-BE4E-F09AABFF3320}" type="parTrans" cxnId="{E4E0B7C0-5E99-4C1C-8815-34529E8D2620}">
      <dgm:prSet/>
      <dgm:spPr/>
      <dgm:t>
        <a:bodyPr/>
        <a:lstStyle/>
        <a:p>
          <a:endParaRPr lang="en-US"/>
        </a:p>
      </dgm:t>
    </dgm:pt>
    <dgm:pt modelId="{B08FA6EE-31F6-4F38-841A-051300F954CB}" type="sibTrans" cxnId="{E4E0B7C0-5E99-4C1C-8815-34529E8D2620}">
      <dgm:prSet/>
      <dgm:spPr/>
      <dgm:t>
        <a:bodyPr/>
        <a:lstStyle/>
        <a:p>
          <a:endParaRPr lang="en-US"/>
        </a:p>
      </dgm:t>
    </dgm:pt>
    <dgm:pt modelId="{50C976A1-D3FD-45EE-B286-173DC112CE30}">
      <dgm:prSet/>
      <dgm:spPr/>
      <dgm:t>
        <a:bodyPr/>
        <a:lstStyle/>
        <a:p>
          <a:r>
            <a:rPr lang="en-US" b="1" i="0"/>
            <a:t>Strategic Plotting:</a:t>
          </a:r>
          <a:r>
            <a:rPr lang="en-US" b="0" i="0"/>
            <a:t> Visualization techniques such as histograms, scatter plots, and bar graphs were leveraged to gain insights into the distribution and relationships within the dataset.</a:t>
          </a:r>
          <a:endParaRPr lang="en-US"/>
        </a:p>
      </dgm:t>
    </dgm:pt>
    <dgm:pt modelId="{587CEC10-28F3-4D6E-AB20-0155A2F92B1A}" type="parTrans" cxnId="{A77D840A-CCE3-4781-A125-29B42C0EE851}">
      <dgm:prSet/>
      <dgm:spPr/>
      <dgm:t>
        <a:bodyPr/>
        <a:lstStyle/>
        <a:p>
          <a:endParaRPr lang="en-US"/>
        </a:p>
      </dgm:t>
    </dgm:pt>
    <dgm:pt modelId="{2AF28C54-220F-4EFA-98AA-C1EE8BE021DA}" type="sibTrans" cxnId="{A77D840A-CCE3-4781-A125-29B42C0EE851}">
      <dgm:prSet/>
      <dgm:spPr/>
      <dgm:t>
        <a:bodyPr/>
        <a:lstStyle/>
        <a:p>
          <a:endParaRPr lang="en-US"/>
        </a:p>
      </dgm:t>
    </dgm:pt>
    <dgm:pt modelId="{0D1359D5-A3A0-4B16-AB0B-859C3D88E69F}" type="pres">
      <dgm:prSet presAssocID="{4B2771AF-FE4B-482C-BB1F-13DD23685F0A}" presName="root" presStyleCnt="0">
        <dgm:presLayoutVars>
          <dgm:dir/>
          <dgm:resizeHandles val="exact"/>
        </dgm:presLayoutVars>
      </dgm:prSet>
      <dgm:spPr/>
    </dgm:pt>
    <dgm:pt modelId="{A6AADCD5-A513-43B0-8785-E41C8D14370A}" type="pres">
      <dgm:prSet presAssocID="{2C6B6123-0A0E-4B0B-8855-D870FA9A3312}" presName="compNode" presStyleCnt="0"/>
      <dgm:spPr/>
    </dgm:pt>
    <dgm:pt modelId="{59569373-251F-4C41-B107-FC47B00AFFE3}" type="pres">
      <dgm:prSet presAssocID="{2C6B6123-0A0E-4B0B-8855-D870FA9A3312}" presName="bgRect" presStyleLbl="bgShp" presStyleIdx="0" presStyleCnt="3"/>
      <dgm:spPr/>
    </dgm:pt>
    <dgm:pt modelId="{6520E02D-6253-4BD8-87B4-122C5DFE3C01}" type="pres">
      <dgm:prSet presAssocID="{2C6B6123-0A0E-4B0B-8855-D870FA9A33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3A92814E-47A5-4649-95B6-B485535AD3E9}" type="pres">
      <dgm:prSet presAssocID="{2C6B6123-0A0E-4B0B-8855-D870FA9A3312}" presName="spaceRect" presStyleCnt="0"/>
      <dgm:spPr/>
    </dgm:pt>
    <dgm:pt modelId="{08E6B775-F54C-4F8D-8619-4F8AB88260E1}" type="pres">
      <dgm:prSet presAssocID="{2C6B6123-0A0E-4B0B-8855-D870FA9A3312}" presName="parTx" presStyleLbl="revTx" presStyleIdx="0" presStyleCnt="3">
        <dgm:presLayoutVars>
          <dgm:chMax val="0"/>
          <dgm:chPref val="0"/>
        </dgm:presLayoutVars>
      </dgm:prSet>
      <dgm:spPr/>
    </dgm:pt>
    <dgm:pt modelId="{4D848756-2D60-4079-8CE9-82EEF5285791}" type="pres">
      <dgm:prSet presAssocID="{0A982CDC-3185-45D5-B407-F33C62E31B37}" presName="sibTrans" presStyleCnt="0"/>
      <dgm:spPr/>
    </dgm:pt>
    <dgm:pt modelId="{04BF63C8-44A2-47B8-B926-45747C9AD6A6}" type="pres">
      <dgm:prSet presAssocID="{55CD3E49-57A9-4B96-A8AB-0AD760EBD6C2}" presName="compNode" presStyleCnt="0"/>
      <dgm:spPr/>
    </dgm:pt>
    <dgm:pt modelId="{F409AFB6-0234-43A2-B8D2-46E76F260D7D}" type="pres">
      <dgm:prSet presAssocID="{55CD3E49-57A9-4B96-A8AB-0AD760EBD6C2}" presName="bgRect" presStyleLbl="bgShp" presStyleIdx="1" presStyleCnt="3"/>
      <dgm:spPr/>
    </dgm:pt>
    <dgm:pt modelId="{68874820-2B20-4F82-8AD3-4BF12EEF0644}" type="pres">
      <dgm:prSet presAssocID="{55CD3E49-57A9-4B96-A8AB-0AD760EBD6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6B0811-F9EB-4FC9-86FD-AF19088244F1}" type="pres">
      <dgm:prSet presAssocID="{55CD3E49-57A9-4B96-A8AB-0AD760EBD6C2}" presName="spaceRect" presStyleCnt="0"/>
      <dgm:spPr/>
    </dgm:pt>
    <dgm:pt modelId="{D374C351-80CE-493B-8102-0EC439E881F3}" type="pres">
      <dgm:prSet presAssocID="{55CD3E49-57A9-4B96-A8AB-0AD760EBD6C2}" presName="parTx" presStyleLbl="revTx" presStyleIdx="1" presStyleCnt="3">
        <dgm:presLayoutVars>
          <dgm:chMax val="0"/>
          <dgm:chPref val="0"/>
        </dgm:presLayoutVars>
      </dgm:prSet>
      <dgm:spPr/>
    </dgm:pt>
    <dgm:pt modelId="{79DA9D21-80BA-4135-99D5-69D62CA7D1DF}" type="pres">
      <dgm:prSet presAssocID="{B08FA6EE-31F6-4F38-841A-051300F954CB}" presName="sibTrans" presStyleCnt="0"/>
      <dgm:spPr/>
    </dgm:pt>
    <dgm:pt modelId="{FEDF1D11-7F9E-4BA8-A2EE-FFB935368ED6}" type="pres">
      <dgm:prSet presAssocID="{50C976A1-D3FD-45EE-B286-173DC112CE30}" presName="compNode" presStyleCnt="0"/>
      <dgm:spPr/>
    </dgm:pt>
    <dgm:pt modelId="{A68A3B4B-4FF5-4E3D-967B-39F74A1DEAC8}" type="pres">
      <dgm:prSet presAssocID="{50C976A1-D3FD-45EE-B286-173DC112CE30}" presName="bgRect" presStyleLbl="bgShp" presStyleIdx="2" presStyleCnt="3"/>
      <dgm:spPr/>
    </dgm:pt>
    <dgm:pt modelId="{90A5748F-6A08-437D-A49F-77F2EC77CB3B}" type="pres">
      <dgm:prSet presAssocID="{50C976A1-D3FD-45EE-B286-173DC112CE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E3392B7-4749-4298-8876-FBCE04461C65}" type="pres">
      <dgm:prSet presAssocID="{50C976A1-D3FD-45EE-B286-173DC112CE30}" presName="spaceRect" presStyleCnt="0"/>
      <dgm:spPr/>
    </dgm:pt>
    <dgm:pt modelId="{69A80F7B-676A-4543-87BB-88A38AC85DA7}" type="pres">
      <dgm:prSet presAssocID="{50C976A1-D3FD-45EE-B286-173DC112CE30}" presName="parTx" presStyleLbl="revTx" presStyleIdx="2" presStyleCnt="3">
        <dgm:presLayoutVars>
          <dgm:chMax val="0"/>
          <dgm:chPref val="0"/>
        </dgm:presLayoutVars>
      </dgm:prSet>
      <dgm:spPr/>
    </dgm:pt>
  </dgm:ptLst>
  <dgm:cxnLst>
    <dgm:cxn modelId="{1ACA9B08-1F80-4B25-AAE9-1C51524CC3BA}" type="presOf" srcId="{2C6B6123-0A0E-4B0B-8855-D870FA9A3312}" destId="{08E6B775-F54C-4F8D-8619-4F8AB88260E1}" srcOrd="0" destOrd="0" presId="urn:microsoft.com/office/officeart/2018/2/layout/IconVerticalSolidList"/>
    <dgm:cxn modelId="{A77D840A-CCE3-4781-A125-29B42C0EE851}" srcId="{4B2771AF-FE4B-482C-BB1F-13DD23685F0A}" destId="{50C976A1-D3FD-45EE-B286-173DC112CE30}" srcOrd="2" destOrd="0" parTransId="{587CEC10-28F3-4D6E-AB20-0155A2F92B1A}" sibTransId="{2AF28C54-220F-4EFA-98AA-C1EE8BE021DA}"/>
    <dgm:cxn modelId="{28AEA90D-E552-4BD3-A819-5C42519081BC}" type="presOf" srcId="{55CD3E49-57A9-4B96-A8AB-0AD760EBD6C2}" destId="{D374C351-80CE-493B-8102-0EC439E881F3}" srcOrd="0" destOrd="0" presId="urn:microsoft.com/office/officeart/2018/2/layout/IconVerticalSolidList"/>
    <dgm:cxn modelId="{1405B966-49F9-4E1A-8658-2D1BC9D6D8E5}" type="presOf" srcId="{50C976A1-D3FD-45EE-B286-173DC112CE30}" destId="{69A80F7B-676A-4543-87BB-88A38AC85DA7}" srcOrd="0" destOrd="0" presId="urn:microsoft.com/office/officeart/2018/2/layout/IconVerticalSolidList"/>
    <dgm:cxn modelId="{51FE458E-BA98-47D5-8433-214098830D31}" type="presOf" srcId="{4B2771AF-FE4B-482C-BB1F-13DD23685F0A}" destId="{0D1359D5-A3A0-4B16-AB0B-859C3D88E69F}" srcOrd="0" destOrd="0" presId="urn:microsoft.com/office/officeart/2018/2/layout/IconVerticalSolidList"/>
    <dgm:cxn modelId="{E4E0B7C0-5E99-4C1C-8815-34529E8D2620}" srcId="{4B2771AF-FE4B-482C-BB1F-13DD23685F0A}" destId="{55CD3E49-57A9-4B96-A8AB-0AD760EBD6C2}" srcOrd="1" destOrd="0" parTransId="{B9A6B927-3BB3-41B9-BE4E-F09AABFF3320}" sibTransId="{B08FA6EE-31F6-4F38-841A-051300F954CB}"/>
    <dgm:cxn modelId="{FEB012C9-B150-4E63-9434-74C6BE08FC33}" srcId="{4B2771AF-FE4B-482C-BB1F-13DD23685F0A}" destId="{2C6B6123-0A0E-4B0B-8855-D870FA9A3312}" srcOrd="0" destOrd="0" parTransId="{0AC37781-AD30-47D6-8267-972B8E87581E}" sibTransId="{0A982CDC-3185-45D5-B407-F33C62E31B37}"/>
    <dgm:cxn modelId="{A51B92C4-0DE7-4328-A65B-C4C43A201A4D}" type="presParOf" srcId="{0D1359D5-A3A0-4B16-AB0B-859C3D88E69F}" destId="{A6AADCD5-A513-43B0-8785-E41C8D14370A}" srcOrd="0" destOrd="0" presId="urn:microsoft.com/office/officeart/2018/2/layout/IconVerticalSolidList"/>
    <dgm:cxn modelId="{4E92622F-81AB-47FB-B1F1-A045023B9498}" type="presParOf" srcId="{A6AADCD5-A513-43B0-8785-E41C8D14370A}" destId="{59569373-251F-4C41-B107-FC47B00AFFE3}" srcOrd="0" destOrd="0" presId="urn:microsoft.com/office/officeart/2018/2/layout/IconVerticalSolidList"/>
    <dgm:cxn modelId="{399735F2-FAC4-4002-A547-91103BFE789A}" type="presParOf" srcId="{A6AADCD5-A513-43B0-8785-E41C8D14370A}" destId="{6520E02D-6253-4BD8-87B4-122C5DFE3C01}" srcOrd="1" destOrd="0" presId="urn:microsoft.com/office/officeart/2018/2/layout/IconVerticalSolidList"/>
    <dgm:cxn modelId="{53240E92-965C-4369-A00E-48A3F54EB5E9}" type="presParOf" srcId="{A6AADCD5-A513-43B0-8785-E41C8D14370A}" destId="{3A92814E-47A5-4649-95B6-B485535AD3E9}" srcOrd="2" destOrd="0" presId="urn:microsoft.com/office/officeart/2018/2/layout/IconVerticalSolidList"/>
    <dgm:cxn modelId="{1ECFFED8-9365-4750-9AC6-9A60F8C66E65}" type="presParOf" srcId="{A6AADCD5-A513-43B0-8785-E41C8D14370A}" destId="{08E6B775-F54C-4F8D-8619-4F8AB88260E1}" srcOrd="3" destOrd="0" presId="urn:microsoft.com/office/officeart/2018/2/layout/IconVerticalSolidList"/>
    <dgm:cxn modelId="{F568B07F-F8F1-4462-9E79-95F69C3BB901}" type="presParOf" srcId="{0D1359D5-A3A0-4B16-AB0B-859C3D88E69F}" destId="{4D848756-2D60-4079-8CE9-82EEF5285791}" srcOrd="1" destOrd="0" presId="urn:microsoft.com/office/officeart/2018/2/layout/IconVerticalSolidList"/>
    <dgm:cxn modelId="{43E4EA0E-9CE0-4D79-AF0E-CEFA62E79599}" type="presParOf" srcId="{0D1359D5-A3A0-4B16-AB0B-859C3D88E69F}" destId="{04BF63C8-44A2-47B8-B926-45747C9AD6A6}" srcOrd="2" destOrd="0" presId="urn:microsoft.com/office/officeart/2018/2/layout/IconVerticalSolidList"/>
    <dgm:cxn modelId="{581403EC-A4A3-4045-878C-45F62A33E3C4}" type="presParOf" srcId="{04BF63C8-44A2-47B8-B926-45747C9AD6A6}" destId="{F409AFB6-0234-43A2-B8D2-46E76F260D7D}" srcOrd="0" destOrd="0" presId="urn:microsoft.com/office/officeart/2018/2/layout/IconVerticalSolidList"/>
    <dgm:cxn modelId="{FADBEE82-4312-4880-8681-200D86387CA7}" type="presParOf" srcId="{04BF63C8-44A2-47B8-B926-45747C9AD6A6}" destId="{68874820-2B20-4F82-8AD3-4BF12EEF0644}" srcOrd="1" destOrd="0" presId="urn:microsoft.com/office/officeart/2018/2/layout/IconVerticalSolidList"/>
    <dgm:cxn modelId="{9BFC7D5D-8BD5-4773-930D-AA0BD7519CE7}" type="presParOf" srcId="{04BF63C8-44A2-47B8-B926-45747C9AD6A6}" destId="{386B0811-F9EB-4FC9-86FD-AF19088244F1}" srcOrd="2" destOrd="0" presId="urn:microsoft.com/office/officeart/2018/2/layout/IconVerticalSolidList"/>
    <dgm:cxn modelId="{037ED6B1-503D-4219-8A29-FBB36D77BD0B}" type="presParOf" srcId="{04BF63C8-44A2-47B8-B926-45747C9AD6A6}" destId="{D374C351-80CE-493B-8102-0EC439E881F3}" srcOrd="3" destOrd="0" presId="urn:microsoft.com/office/officeart/2018/2/layout/IconVerticalSolidList"/>
    <dgm:cxn modelId="{A612E874-9F0E-4789-99A6-FA9008B8C4AB}" type="presParOf" srcId="{0D1359D5-A3A0-4B16-AB0B-859C3D88E69F}" destId="{79DA9D21-80BA-4135-99D5-69D62CA7D1DF}" srcOrd="3" destOrd="0" presId="urn:microsoft.com/office/officeart/2018/2/layout/IconVerticalSolidList"/>
    <dgm:cxn modelId="{9C9042D7-503A-4F0D-9814-AC803C778E27}" type="presParOf" srcId="{0D1359D5-A3A0-4B16-AB0B-859C3D88E69F}" destId="{FEDF1D11-7F9E-4BA8-A2EE-FFB935368ED6}" srcOrd="4" destOrd="0" presId="urn:microsoft.com/office/officeart/2018/2/layout/IconVerticalSolidList"/>
    <dgm:cxn modelId="{07CF09C1-67CC-4087-8076-C9F97C721BE9}" type="presParOf" srcId="{FEDF1D11-7F9E-4BA8-A2EE-FFB935368ED6}" destId="{A68A3B4B-4FF5-4E3D-967B-39F74A1DEAC8}" srcOrd="0" destOrd="0" presId="urn:microsoft.com/office/officeart/2018/2/layout/IconVerticalSolidList"/>
    <dgm:cxn modelId="{56779926-450A-43D8-A543-06D3D1016F76}" type="presParOf" srcId="{FEDF1D11-7F9E-4BA8-A2EE-FFB935368ED6}" destId="{90A5748F-6A08-437D-A49F-77F2EC77CB3B}" srcOrd="1" destOrd="0" presId="urn:microsoft.com/office/officeart/2018/2/layout/IconVerticalSolidList"/>
    <dgm:cxn modelId="{085FBDC7-C7A6-4F7C-98CC-CADEC4B867E3}" type="presParOf" srcId="{FEDF1D11-7F9E-4BA8-A2EE-FFB935368ED6}" destId="{3E3392B7-4749-4298-8876-FBCE04461C65}" srcOrd="2" destOrd="0" presId="urn:microsoft.com/office/officeart/2018/2/layout/IconVerticalSolidList"/>
    <dgm:cxn modelId="{4B159514-4B86-403C-AA60-C95D9EC68757}" type="presParOf" srcId="{FEDF1D11-7F9E-4BA8-A2EE-FFB935368ED6}" destId="{69A80F7B-676A-4543-87BB-88A38AC85D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ABEA6-2D83-4E25-A5EF-1A41A750F8B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D0D674E-A660-4602-B6B4-9E38B9A3932E}">
      <dgm:prSet/>
      <dgm:spPr/>
      <dgm:t>
        <a:bodyPr/>
        <a:lstStyle/>
        <a:p>
          <a:r>
            <a:rPr lang="en-US" dirty="0" err="1"/>
            <a:t>numerical_feature</a:t>
          </a:r>
          <a:r>
            <a:rPr lang="en-US" dirty="0"/>
            <a:t>  :-which contains the column names of the </a:t>
          </a:r>
          <a:r>
            <a:rPr lang="en-US" dirty="0" err="1"/>
            <a:t>DataFrame</a:t>
          </a:r>
          <a:r>
            <a:rPr lang="en-US" dirty="0"/>
            <a:t> </a:t>
          </a:r>
          <a:r>
            <a:rPr lang="en-US" dirty="0" err="1"/>
            <a:t>df</a:t>
          </a:r>
          <a:r>
            <a:rPr lang="en-US" dirty="0"/>
            <a:t> where the data type is not 'O' (i.e., not an object or a string). This list includes features that are numeric in nature, such as integers or floats. There are total of 17 `</a:t>
          </a:r>
          <a:r>
            <a:rPr lang="en-US" dirty="0" err="1"/>
            <a:t>numerical_feature</a:t>
          </a:r>
          <a:r>
            <a:rPr lang="en-US" dirty="0"/>
            <a:t>`</a:t>
          </a:r>
        </a:p>
      </dgm:t>
    </dgm:pt>
    <dgm:pt modelId="{CA8CC702-91BE-4837-AF0B-27DCBB7ED2CF}" type="parTrans" cxnId="{FC8A3FE0-1684-4880-8C2C-DB3D2E72EBCE}">
      <dgm:prSet/>
      <dgm:spPr/>
      <dgm:t>
        <a:bodyPr/>
        <a:lstStyle/>
        <a:p>
          <a:endParaRPr lang="en-US"/>
        </a:p>
      </dgm:t>
    </dgm:pt>
    <dgm:pt modelId="{9B1B6759-425A-464A-9F6F-826C43EC2685}" type="sibTrans" cxnId="{FC8A3FE0-1684-4880-8C2C-DB3D2E72EBCE}">
      <dgm:prSet/>
      <dgm:spPr/>
      <dgm:t>
        <a:bodyPr/>
        <a:lstStyle/>
        <a:p>
          <a:endParaRPr lang="en-US"/>
        </a:p>
      </dgm:t>
    </dgm:pt>
    <dgm:pt modelId="{C4AB0BFA-624C-4BEA-B94B-C09AF8D509DD}">
      <dgm:prSet/>
      <dgm:spPr/>
      <dgm:t>
        <a:bodyPr/>
        <a:lstStyle/>
        <a:p>
          <a:r>
            <a:rPr lang="en-US" dirty="0" err="1"/>
            <a:t>discrete_feature</a:t>
          </a:r>
          <a:r>
            <a:rPr lang="en-US" dirty="0"/>
            <a:t>      :-which includes the features from `</a:t>
          </a:r>
          <a:r>
            <a:rPr lang="en-US" dirty="0" err="1"/>
            <a:t>numerical_feature</a:t>
          </a:r>
          <a:r>
            <a:rPr lang="en-US" dirty="0"/>
            <a:t>` but only those where the number of unique values is less than 25. This suggests that these features are likely to be discrete rather than continuous, as they have a relatively small number of distinct values. There are total of 2 `</a:t>
          </a:r>
          <a:r>
            <a:rPr lang="en-US" dirty="0" err="1"/>
            <a:t>discrete_feature</a:t>
          </a:r>
          <a:r>
            <a:rPr lang="en-US" dirty="0"/>
            <a:t>`.</a:t>
          </a:r>
        </a:p>
      </dgm:t>
    </dgm:pt>
    <dgm:pt modelId="{DA52EDDA-DA87-4B37-857B-F3555F8ACB7C}" type="parTrans" cxnId="{DFF5069E-EFD0-45B8-91BC-E08EC9400F6C}">
      <dgm:prSet/>
      <dgm:spPr/>
      <dgm:t>
        <a:bodyPr/>
        <a:lstStyle/>
        <a:p>
          <a:endParaRPr lang="en-US"/>
        </a:p>
      </dgm:t>
    </dgm:pt>
    <dgm:pt modelId="{8E54E6A5-08A1-40A7-A16D-201816E3CDCC}" type="sibTrans" cxnId="{DFF5069E-EFD0-45B8-91BC-E08EC9400F6C}">
      <dgm:prSet/>
      <dgm:spPr/>
      <dgm:t>
        <a:bodyPr/>
        <a:lstStyle/>
        <a:p>
          <a:endParaRPr lang="en-US"/>
        </a:p>
      </dgm:t>
    </dgm:pt>
    <dgm:pt modelId="{91C8F74F-C8D5-446B-87B5-71AF53D76159}">
      <dgm:prSet/>
      <dgm:spPr/>
      <dgm:t>
        <a:bodyPr/>
        <a:lstStyle/>
        <a:p>
          <a:r>
            <a:rPr lang="en-US"/>
            <a:t>continuous_feature:-list is created by taking the elements from `numerical_feature` that are not present in the discrete_feature list. These are the numerical features that are not considered discrete, implying they may have a larger range of values and are likely continuous. There are total of 15 `continuous_feature`.</a:t>
          </a:r>
        </a:p>
      </dgm:t>
    </dgm:pt>
    <dgm:pt modelId="{897681A3-9EA0-47E6-95CD-5E0394B0619B}" type="parTrans" cxnId="{36298F09-84B3-47A6-AFD0-1882A4CEEF13}">
      <dgm:prSet/>
      <dgm:spPr/>
      <dgm:t>
        <a:bodyPr/>
        <a:lstStyle/>
        <a:p>
          <a:endParaRPr lang="en-US"/>
        </a:p>
      </dgm:t>
    </dgm:pt>
    <dgm:pt modelId="{0A182417-7199-44F4-BD1E-B3B51FF68528}" type="sibTrans" cxnId="{36298F09-84B3-47A6-AFD0-1882A4CEEF13}">
      <dgm:prSet/>
      <dgm:spPr/>
      <dgm:t>
        <a:bodyPr/>
        <a:lstStyle/>
        <a:p>
          <a:endParaRPr lang="en-US"/>
        </a:p>
      </dgm:t>
    </dgm:pt>
    <dgm:pt modelId="{9E5CA291-AD8E-4940-AEC0-E6592811E30D}">
      <dgm:prSet/>
      <dgm:spPr/>
      <dgm:t>
        <a:bodyPr/>
        <a:lstStyle/>
        <a:p>
          <a:r>
            <a:rPr lang="en-US"/>
            <a:t>categorical_feature :-list is created by taking the columns from the DataFrame df that are not in the `numerical_feature` list. These are likely features with non-numeric data types (e.g., strings or objects), suggesting they are categorical in nature. There are total of 7 `categorical_feature`.</a:t>
          </a:r>
        </a:p>
      </dgm:t>
    </dgm:pt>
    <dgm:pt modelId="{7A83C79B-F54B-4D77-AA01-3341DFF819F7}" type="parTrans" cxnId="{87E0CD6E-361C-4015-9DEC-FB09065991E6}">
      <dgm:prSet/>
      <dgm:spPr/>
      <dgm:t>
        <a:bodyPr/>
        <a:lstStyle/>
        <a:p>
          <a:endParaRPr lang="en-US"/>
        </a:p>
      </dgm:t>
    </dgm:pt>
    <dgm:pt modelId="{50F48EB4-B58D-440C-B44C-FBCC4093E508}" type="sibTrans" cxnId="{87E0CD6E-361C-4015-9DEC-FB09065991E6}">
      <dgm:prSet/>
      <dgm:spPr/>
      <dgm:t>
        <a:bodyPr/>
        <a:lstStyle/>
        <a:p>
          <a:endParaRPr lang="en-US"/>
        </a:p>
      </dgm:t>
    </dgm:pt>
    <dgm:pt modelId="{66DFAC72-001C-4149-9261-C1D03697EF28}" type="pres">
      <dgm:prSet presAssocID="{193ABEA6-2D83-4E25-A5EF-1A41A750F8B8}" presName="linear" presStyleCnt="0">
        <dgm:presLayoutVars>
          <dgm:animLvl val="lvl"/>
          <dgm:resizeHandles val="exact"/>
        </dgm:presLayoutVars>
      </dgm:prSet>
      <dgm:spPr/>
    </dgm:pt>
    <dgm:pt modelId="{0263A81F-485B-4419-A5AD-E8900D3A4502}" type="pres">
      <dgm:prSet presAssocID="{3D0D674E-A660-4602-B6B4-9E38B9A3932E}" presName="parentText" presStyleLbl="node1" presStyleIdx="0" presStyleCnt="4">
        <dgm:presLayoutVars>
          <dgm:chMax val="0"/>
          <dgm:bulletEnabled val="1"/>
        </dgm:presLayoutVars>
      </dgm:prSet>
      <dgm:spPr/>
    </dgm:pt>
    <dgm:pt modelId="{A87369FF-B3A7-4523-B423-7B18D5DE72E5}" type="pres">
      <dgm:prSet presAssocID="{9B1B6759-425A-464A-9F6F-826C43EC2685}" presName="spacer" presStyleCnt="0"/>
      <dgm:spPr/>
    </dgm:pt>
    <dgm:pt modelId="{CDC173FB-599A-41B7-8105-D9548FC11539}" type="pres">
      <dgm:prSet presAssocID="{C4AB0BFA-624C-4BEA-B94B-C09AF8D509DD}" presName="parentText" presStyleLbl="node1" presStyleIdx="1" presStyleCnt="4">
        <dgm:presLayoutVars>
          <dgm:chMax val="0"/>
          <dgm:bulletEnabled val="1"/>
        </dgm:presLayoutVars>
      </dgm:prSet>
      <dgm:spPr/>
    </dgm:pt>
    <dgm:pt modelId="{F4FE849D-C92D-4EB7-98AC-F62603FA0477}" type="pres">
      <dgm:prSet presAssocID="{8E54E6A5-08A1-40A7-A16D-201816E3CDCC}" presName="spacer" presStyleCnt="0"/>
      <dgm:spPr/>
    </dgm:pt>
    <dgm:pt modelId="{909F0A72-DCED-4B24-BC42-6590F6FFD0B7}" type="pres">
      <dgm:prSet presAssocID="{91C8F74F-C8D5-446B-87B5-71AF53D76159}" presName="parentText" presStyleLbl="node1" presStyleIdx="2" presStyleCnt="4">
        <dgm:presLayoutVars>
          <dgm:chMax val="0"/>
          <dgm:bulletEnabled val="1"/>
        </dgm:presLayoutVars>
      </dgm:prSet>
      <dgm:spPr/>
    </dgm:pt>
    <dgm:pt modelId="{F9F0C90B-45A1-4AEE-B1CB-89CF789A7703}" type="pres">
      <dgm:prSet presAssocID="{0A182417-7199-44F4-BD1E-B3B51FF68528}" presName="spacer" presStyleCnt="0"/>
      <dgm:spPr/>
    </dgm:pt>
    <dgm:pt modelId="{44C0E27D-868B-4EC9-A394-7D08AF737A17}" type="pres">
      <dgm:prSet presAssocID="{9E5CA291-AD8E-4940-AEC0-E6592811E30D}" presName="parentText" presStyleLbl="node1" presStyleIdx="3" presStyleCnt="4">
        <dgm:presLayoutVars>
          <dgm:chMax val="0"/>
          <dgm:bulletEnabled val="1"/>
        </dgm:presLayoutVars>
      </dgm:prSet>
      <dgm:spPr/>
    </dgm:pt>
  </dgm:ptLst>
  <dgm:cxnLst>
    <dgm:cxn modelId="{36298F09-84B3-47A6-AFD0-1882A4CEEF13}" srcId="{193ABEA6-2D83-4E25-A5EF-1A41A750F8B8}" destId="{91C8F74F-C8D5-446B-87B5-71AF53D76159}" srcOrd="2" destOrd="0" parTransId="{897681A3-9EA0-47E6-95CD-5E0394B0619B}" sibTransId="{0A182417-7199-44F4-BD1E-B3B51FF68528}"/>
    <dgm:cxn modelId="{B6F73221-0592-4038-B909-26EE4F7B1E88}" type="presOf" srcId="{9E5CA291-AD8E-4940-AEC0-E6592811E30D}" destId="{44C0E27D-868B-4EC9-A394-7D08AF737A17}" srcOrd="0" destOrd="0" presId="urn:microsoft.com/office/officeart/2005/8/layout/vList2"/>
    <dgm:cxn modelId="{1A0D5E42-F834-47C1-9E4E-B3BAEB5B223D}" type="presOf" srcId="{3D0D674E-A660-4602-B6B4-9E38B9A3932E}" destId="{0263A81F-485B-4419-A5AD-E8900D3A4502}" srcOrd="0" destOrd="0" presId="urn:microsoft.com/office/officeart/2005/8/layout/vList2"/>
    <dgm:cxn modelId="{87E0CD6E-361C-4015-9DEC-FB09065991E6}" srcId="{193ABEA6-2D83-4E25-A5EF-1A41A750F8B8}" destId="{9E5CA291-AD8E-4940-AEC0-E6592811E30D}" srcOrd="3" destOrd="0" parTransId="{7A83C79B-F54B-4D77-AA01-3341DFF819F7}" sibTransId="{50F48EB4-B58D-440C-B44C-FBCC4093E508}"/>
    <dgm:cxn modelId="{DFF5069E-EFD0-45B8-91BC-E08EC9400F6C}" srcId="{193ABEA6-2D83-4E25-A5EF-1A41A750F8B8}" destId="{C4AB0BFA-624C-4BEA-B94B-C09AF8D509DD}" srcOrd="1" destOrd="0" parTransId="{DA52EDDA-DA87-4B37-857B-F3555F8ACB7C}" sibTransId="{8E54E6A5-08A1-40A7-A16D-201816E3CDCC}"/>
    <dgm:cxn modelId="{3BF4B9B4-7284-4773-B549-CEB6D81DAB74}" type="presOf" srcId="{193ABEA6-2D83-4E25-A5EF-1A41A750F8B8}" destId="{66DFAC72-001C-4149-9261-C1D03697EF28}" srcOrd="0" destOrd="0" presId="urn:microsoft.com/office/officeart/2005/8/layout/vList2"/>
    <dgm:cxn modelId="{1B47AEC0-E445-401E-A279-E0FA07CCFDC1}" type="presOf" srcId="{C4AB0BFA-624C-4BEA-B94B-C09AF8D509DD}" destId="{CDC173FB-599A-41B7-8105-D9548FC11539}" srcOrd="0" destOrd="0" presId="urn:microsoft.com/office/officeart/2005/8/layout/vList2"/>
    <dgm:cxn modelId="{FC8A3FE0-1684-4880-8C2C-DB3D2E72EBCE}" srcId="{193ABEA6-2D83-4E25-A5EF-1A41A750F8B8}" destId="{3D0D674E-A660-4602-B6B4-9E38B9A3932E}" srcOrd="0" destOrd="0" parTransId="{CA8CC702-91BE-4837-AF0B-27DCBB7ED2CF}" sibTransId="{9B1B6759-425A-464A-9F6F-826C43EC2685}"/>
    <dgm:cxn modelId="{766421F5-9DE5-489D-8B9D-8C3C2775501C}" type="presOf" srcId="{91C8F74F-C8D5-446B-87B5-71AF53D76159}" destId="{909F0A72-DCED-4B24-BC42-6590F6FFD0B7}" srcOrd="0" destOrd="0" presId="urn:microsoft.com/office/officeart/2005/8/layout/vList2"/>
    <dgm:cxn modelId="{89FA8B31-9AC8-41BF-9BAB-0F8D30DE4BF7}" type="presParOf" srcId="{66DFAC72-001C-4149-9261-C1D03697EF28}" destId="{0263A81F-485B-4419-A5AD-E8900D3A4502}" srcOrd="0" destOrd="0" presId="urn:microsoft.com/office/officeart/2005/8/layout/vList2"/>
    <dgm:cxn modelId="{6CC44A66-9320-4E0B-BF2C-473486D0CC4A}" type="presParOf" srcId="{66DFAC72-001C-4149-9261-C1D03697EF28}" destId="{A87369FF-B3A7-4523-B423-7B18D5DE72E5}" srcOrd="1" destOrd="0" presId="urn:microsoft.com/office/officeart/2005/8/layout/vList2"/>
    <dgm:cxn modelId="{A632C100-F575-4806-8632-1EA73234D99C}" type="presParOf" srcId="{66DFAC72-001C-4149-9261-C1D03697EF28}" destId="{CDC173FB-599A-41B7-8105-D9548FC11539}" srcOrd="2" destOrd="0" presId="urn:microsoft.com/office/officeart/2005/8/layout/vList2"/>
    <dgm:cxn modelId="{0023D057-B22E-4911-B03B-F4C8F70CE457}" type="presParOf" srcId="{66DFAC72-001C-4149-9261-C1D03697EF28}" destId="{F4FE849D-C92D-4EB7-98AC-F62603FA0477}" srcOrd="3" destOrd="0" presId="urn:microsoft.com/office/officeart/2005/8/layout/vList2"/>
    <dgm:cxn modelId="{76D108ED-04EB-4436-953C-1BF6248B7C55}" type="presParOf" srcId="{66DFAC72-001C-4149-9261-C1D03697EF28}" destId="{909F0A72-DCED-4B24-BC42-6590F6FFD0B7}" srcOrd="4" destOrd="0" presId="urn:microsoft.com/office/officeart/2005/8/layout/vList2"/>
    <dgm:cxn modelId="{6D62610F-BDF0-407D-BE22-2415351CC269}" type="presParOf" srcId="{66DFAC72-001C-4149-9261-C1D03697EF28}" destId="{F9F0C90B-45A1-4AEE-B1CB-89CF789A7703}" srcOrd="5" destOrd="0" presId="urn:microsoft.com/office/officeart/2005/8/layout/vList2"/>
    <dgm:cxn modelId="{AFA3D2FA-6B60-4181-91AA-D6CF4A13FE6A}" type="presParOf" srcId="{66DFAC72-001C-4149-9261-C1D03697EF28}" destId="{44C0E27D-868B-4EC9-A394-7D08AF737A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67E1B-81B3-43C3-81F5-E6BA995FC0B4}">
      <dsp:nvSpPr>
        <dsp:cNvPr id="0" name=""/>
        <dsp:cNvSpPr/>
      </dsp:nvSpPr>
      <dsp:spPr>
        <a:xfrm>
          <a:off x="0" y="531"/>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BC097-96EC-4FEB-8F35-F40C28606810}">
      <dsp:nvSpPr>
        <dsp:cNvPr id="0" name=""/>
        <dsp:cNvSpPr/>
      </dsp:nvSpPr>
      <dsp:spPr>
        <a:xfrm>
          <a:off x="134970" y="100922"/>
          <a:ext cx="245400" cy="24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96B61-4B60-4293-95A3-1252937984F4}">
      <dsp:nvSpPr>
        <dsp:cNvPr id="0" name=""/>
        <dsp:cNvSpPr/>
      </dsp:nvSpPr>
      <dsp:spPr>
        <a:xfrm>
          <a:off x="515340" y="53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Motivation</a:t>
          </a:r>
          <a:endParaRPr lang="en-US" sz="1600" kern="1200"/>
        </a:p>
      </dsp:txBody>
      <dsp:txXfrm>
        <a:off x="515340" y="531"/>
        <a:ext cx="10000259" cy="446182"/>
      </dsp:txXfrm>
    </dsp:sp>
    <dsp:sp modelId="{720DC906-A03F-4FCA-8A92-F1C3E1FEC997}">
      <dsp:nvSpPr>
        <dsp:cNvPr id="0" name=""/>
        <dsp:cNvSpPr/>
      </dsp:nvSpPr>
      <dsp:spPr>
        <a:xfrm>
          <a:off x="0" y="558258"/>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ED1D9-BA72-442B-A98F-F4D31B02412E}">
      <dsp:nvSpPr>
        <dsp:cNvPr id="0" name=""/>
        <dsp:cNvSpPr/>
      </dsp:nvSpPr>
      <dsp:spPr>
        <a:xfrm>
          <a:off x="134970" y="658649"/>
          <a:ext cx="245400" cy="24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1E151-CE0D-4DD8-9725-9DEE2047A377}">
      <dsp:nvSpPr>
        <dsp:cNvPr id="0" name=""/>
        <dsp:cNvSpPr/>
      </dsp:nvSpPr>
      <dsp:spPr>
        <a:xfrm>
          <a:off x="515340" y="558258"/>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Objective</a:t>
          </a:r>
          <a:endParaRPr lang="en-US" sz="1600" kern="1200"/>
        </a:p>
      </dsp:txBody>
      <dsp:txXfrm>
        <a:off x="515340" y="558258"/>
        <a:ext cx="10000259" cy="446182"/>
      </dsp:txXfrm>
    </dsp:sp>
    <dsp:sp modelId="{D557AF2D-B26A-46DE-B8EA-8E4F47E1A6F6}">
      <dsp:nvSpPr>
        <dsp:cNvPr id="0" name=""/>
        <dsp:cNvSpPr/>
      </dsp:nvSpPr>
      <dsp:spPr>
        <a:xfrm>
          <a:off x="0" y="1115986"/>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FBDE3-7D7E-40D0-9DDC-568EAB922148}">
      <dsp:nvSpPr>
        <dsp:cNvPr id="0" name=""/>
        <dsp:cNvSpPr/>
      </dsp:nvSpPr>
      <dsp:spPr>
        <a:xfrm>
          <a:off x="134970" y="1216377"/>
          <a:ext cx="245400" cy="24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2C5C0-6DC9-468F-9512-FD82644894F0}">
      <dsp:nvSpPr>
        <dsp:cNvPr id="0" name=""/>
        <dsp:cNvSpPr/>
      </dsp:nvSpPr>
      <dsp:spPr>
        <a:xfrm>
          <a:off x="515340" y="1115986"/>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Base Paper</a:t>
          </a:r>
          <a:endParaRPr lang="en-US" sz="1600" kern="1200"/>
        </a:p>
      </dsp:txBody>
      <dsp:txXfrm>
        <a:off x="515340" y="1115986"/>
        <a:ext cx="10000259" cy="446182"/>
      </dsp:txXfrm>
    </dsp:sp>
    <dsp:sp modelId="{BF346FD7-AEBD-4E35-ADB2-75D2859F9F69}">
      <dsp:nvSpPr>
        <dsp:cNvPr id="0" name=""/>
        <dsp:cNvSpPr/>
      </dsp:nvSpPr>
      <dsp:spPr>
        <a:xfrm>
          <a:off x="0" y="1673714"/>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DD37B-C2C6-49C9-BE2B-177945AE2A0A}">
      <dsp:nvSpPr>
        <dsp:cNvPr id="0" name=""/>
        <dsp:cNvSpPr/>
      </dsp:nvSpPr>
      <dsp:spPr>
        <a:xfrm>
          <a:off x="134970" y="1774105"/>
          <a:ext cx="245400" cy="24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44387F-2458-4483-90E8-E89B5F7EDFF6}">
      <dsp:nvSpPr>
        <dsp:cNvPr id="0" name=""/>
        <dsp:cNvSpPr/>
      </dsp:nvSpPr>
      <dsp:spPr>
        <a:xfrm>
          <a:off x="515340" y="167371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Problem Statement</a:t>
          </a:r>
          <a:endParaRPr lang="en-US" sz="1600" kern="1200"/>
        </a:p>
      </dsp:txBody>
      <dsp:txXfrm>
        <a:off x="515340" y="1673714"/>
        <a:ext cx="10000259" cy="446182"/>
      </dsp:txXfrm>
    </dsp:sp>
    <dsp:sp modelId="{A3951494-0946-45D4-847B-7592135F6A82}">
      <dsp:nvSpPr>
        <dsp:cNvPr id="0" name=""/>
        <dsp:cNvSpPr/>
      </dsp:nvSpPr>
      <dsp:spPr>
        <a:xfrm>
          <a:off x="0" y="2231441"/>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A45E12-575E-444B-885B-B52A9FF711B0}">
      <dsp:nvSpPr>
        <dsp:cNvPr id="0" name=""/>
        <dsp:cNvSpPr/>
      </dsp:nvSpPr>
      <dsp:spPr>
        <a:xfrm>
          <a:off x="134970" y="2331832"/>
          <a:ext cx="245400" cy="24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3EF0D-CC74-4096-99EB-7A1A16B655F0}">
      <dsp:nvSpPr>
        <dsp:cNvPr id="0" name=""/>
        <dsp:cNvSpPr/>
      </dsp:nvSpPr>
      <dsp:spPr>
        <a:xfrm>
          <a:off x="515340" y="2231441"/>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Literature survey</a:t>
          </a:r>
          <a:endParaRPr lang="en-US" sz="1600" kern="1200"/>
        </a:p>
      </dsp:txBody>
      <dsp:txXfrm>
        <a:off x="515340" y="2231441"/>
        <a:ext cx="10000259" cy="446182"/>
      </dsp:txXfrm>
    </dsp:sp>
    <dsp:sp modelId="{59B6EAAF-3836-46CD-9F18-2C5D829DE818}">
      <dsp:nvSpPr>
        <dsp:cNvPr id="0" name=""/>
        <dsp:cNvSpPr/>
      </dsp:nvSpPr>
      <dsp:spPr>
        <a:xfrm>
          <a:off x="0" y="2789169"/>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BC8F8C-4503-4039-87B0-67D687698183}">
      <dsp:nvSpPr>
        <dsp:cNvPr id="0" name=""/>
        <dsp:cNvSpPr/>
      </dsp:nvSpPr>
      <dsp:spPr>
        <a:xfrm>
          <a:off x="134970" y="2889560"/>
          <a:ext cx="245400" cy="24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89C397-EE77-4D29-ADAC-D4D157B576FA}">
      <dsp:nvSpPr>
        <dsp:cNvPr id="0" name=""/>
        <dsp:cNvSpPr/>
      </dsp:nvSpPr>
      <dsp:spPr>
        <a:xfrm>
          <a:off x="515340" y="2789169"/>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Modules</a:t>
          </a:r>
          <a:endParaRPr lang="en-US" sz="1600" kern="1200"/>
        </a:p>
      </dsp:txBody>
      <dsp:txXfrm>
        <a:off x="515340" y="2789169"/>
        <a:ext cx="10000259" cy="446182"/>
      </dsp:txXfrm>
    </dsp:sp>
    <dsp:sp modelId="{2B49A9A5-EFA5-430B-A1A7-34F1CBDE973F}">
      <dsp:nvSpPr>
        <dsp:cNvPr id="0" name=""/>
        <dsp:cNvSpPr/>
      </dsp:nvSpPr>
      <dsp:spPr>
        <a:xfrm>
          <a:off x="0" y="3346897"/>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35F045-3DDB-4777-BBE2-320FE2C52AB0}">
      <dsp:nvSpPr>
        <dsp:cNvPr id="0" name=""/>
        <dsp:cNvSpPr/>
      </dsp:nvSpPr>
      <dsp:spPr>
        <a:xfrm>
          <a:off x="134970" y="3447288"/>
          <a:ext cx="245400" cy="24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AD0447-5B12-42A6-B146-CFA4F827147A}">
      <dsp:nvSpPr>
        <dsp:cNvPr id="0" name=""/>
        <dsp:cNvSpPr/>
      </dsp:nvSpPr>
      <dsp:spPr>
        <a:xfrm>
          <a:off x="515340" y="3346897"/>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Dataset</a:t>
          </a:r>
          <a:endParaRPr lang="en-US" sz="1600" kern="1200"/>
        </a:p>
      </dsp:txBody>
      <dsp:txXfrm>
        <a:off x="515340" y="3346897"/>
        <a:ext cx="10000259" cy="446182"/>
      </dsp:txXfrm>
    </dsp:sp>
    <dsp:sp modelId="{E4D3ED0C-670A-4679-BFAC-8EE64A307C7B}">
      <dsp:nvSpPr>
        <dsp:cNvPr id="0" name=""/>
        <dsp:cNvSpPr/>
      </dsp:nvSpPr>
      <dsp:spPr>
        <a:xfrm>
          <a:off x="0" y="3904624"/>
          <a:ext cx="10515600" cy="4461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F4319-AB48-49B2-9356-B115B60B0D64}">
      <dsp:nvSpPr>
        <dsp:cNvPr id="0" name=""/>
        <dsp:cNvSpPr/>
      </dsp:nvSpPr>
      <dsp:spPr>
        <a:xfrm>
          <a:off x="134970" y="4005015"/>
          <a:ext cx="245400" cy="24540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D4054-4973-40B7-8300-610EA6AC44CB}">
      <dsp:nvSpPr>
        <dsp:cNvPr id="0" name=""/>
        <dsp:cNvSpPr/>
      </dsp:nvSpPr>
      <dsp:spPr>
        <a:xfrm>
          <a:off x="515340" y="3904624"/>
          <a:ext cx="10000259" cy="4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21" tIns="47221" rIns="47221" bIns="47221" numCol="1" spcCol="1270" anchor="ctr" anchorCtr="0">
          <a:noAutofit/>
        </a:bodyPr>
        <a:lstStyle/>
        <a:p>
          <a:pPr marL="0" lvl="0" indent="0" algn="l" defTabSz="711200">
            <a:lnSpc>
              <a:spcPct val="100000"/>
            </a:lnSpc>
            <a:spcBef>
              <a:spcPct val="0"/>
            </a:spcBef>
            <a:spcAft>
              <a:spcPct val="35000"/>
            </a:spcAft>
            <a:buNone/>
          </a:pPr>
          <a:r>
            <a:rPr lang="en-IN" sz="1600" kern="1200"/>
            <a:t>• References</a:t>
          </a:r>
          <a:endParaRPr lang="en-US" sz="1600" kern="1200"/>
        </a:p>
      </dsp:txBody>
      <dsp:txXfrm>
        <a:off x="515340" y="3904624"/>
        <a:ext cx="10000259" cy="446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25C99-4D58-4493-8A8E-535C3CF7BA00}">
      <dsp:nvSpPr>
        <dsp:cNvPr id="0" name=""/>
        <dsp:cNvSpPr/>
      </dsp:nvSpPr>
      <dsp:spPr>
        <a:xfrm>
          <a:off x="853" y="21822"/>
          <a:ext cx="3457633" cy="41491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 Rainfall prediction is essential for disaster management, agriculture, and urban planning.</a:t>
          </a:r>
          <a:br>
            <a:rPr lang="en-US" sz="2000" kern="1200"/>
          </a:br>
          <a:endParaRPr lang="en-US" sz="2000" kern="1200"/>
        </a:p>
      </dsp:txBody>
      <dsp:txXfrm>
        <a:off x="853" y="1681486"/>
        <a:ext cx="3457633" cy="2489496"/>
      </dsp:txXfrm>
    </dsp:sp>
    <dsp:sp modelId="{01A559F8-2B5B-4407-9461-C1A99AF4458D}">
      <dsp:nvSpPr>
        <dsp:cNvPr id="0" name=""/>
        <dsp:cNvSpPr/>
      </dsp:nvSpPr>
      <dsp:spPr>
        <a:xfrm>
          <a:off x="853"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3" y="21822"/>
        <a:ext cx="3457633" cy="1659664"/>
      </dsp:txXfrm>
    </dsp:sp>
    <dsp:sp modelId="{1278E4CE-4079-429D-8431-4EA9F77E8F6E}">
      <dsp:nvSpPr>
        <dsp:cNvPr id="0" name=""/>
        <dsp:cNvSpPr/>
      </dsp:nvSpPr>
      <dsp:spPr>
        <a:xfrm>
          <a:off x="3735097" y="21822"/>
          <a:ext cx="3457633" cy="414916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 Traditional methods struggle with accuracy due to the complex nature of rainfall patterns.</a:t>
          </a:r>
          <a:br>
            <a:rPr lang="en-US" sz="2000" kern="1200"/>
          </a:br>
          <a:endParaRPr lang="en-US" sz="2000" kern="1200"/>
        </a:p>
      </dsp:txBody>
      <dsp:txXfrm>
        <a:off x="3735097" y="1681486"/>
        <a:ext cx="3457633" cy="2489496"/>
      </dsp:txXfrm>
    </dsp:sp>
    <dsp:sp modelId="{27BDAD76-94C8-4ACB-A463-AB1E6F2CD056}">
      <dsp:nvSpPr>
        <dsp:cNvPr id="0" name=""/>
        <dsp:cNvSpPr/>
      </dsp:nvSpPr>
      <dsp:spPr>
        <a:xfrm>
          <a:off x="3735097"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35097" y="21822"/>
        <a:ext cx="3457633" cy="1659664"/>
      </dsp:txXfrm>
    </dsp:sp>
    <dsp:sp modelId="{AE9FBAE4-857B-4799-A6D5-A21A7F7EBBDA}">
      <dsp:nvSpPr>
        <dsp:cNvPr id="0" name=""/>
        <dsp:cNvSpPr/>
      </dsp:nvSpPr>
      <dsp:spPr>
        <a:xfrm>
          <a:off x="7469341" y="21822"/>
          <a:ext cx="3457633" cy="414916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 Machine learning provides a data-driven approach to enhance prediction accuracy.</a:t>
          </a:r>
        </a:p>
      </dsp:txBody>
      <dsp:txXfrm>
        <a:off x="7469341" y="1681486"/>
        <a:ext cx="3457633" cy="2489496"/>
      </dsp:txXfrm>
    </dsp:sp>
    <dsp:sp modelId="{09505A26-D509-4DF5-AAA9-403BCBE488C9}">
      <dsp:nvSpPr>
        <dsp:cNvPr id="0" name=""/>
        <dsp:cNvSpPr/>
      </dsp:nvSpPr>
      <dsp:spPr>
        <a:xfrm>
          <a:off x="7469341"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69341" y="21822"/>
        <a:ext cx="3457633" cy="16596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1C10A-020B-4D8E-81B7-B6C7BA8F8390}">
      <dsp:nvSpPr>
        <dsp:cNvPr id="0" name=""/>
        <dsp:cNvSpPr/>
      </dsp:nvSpPr>
      <dsp:spPr>
        <a:xfrm>
          <a:off x="0" y="0"/>
          <a:ext cx="8742263" cy="81166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a:t>
          </a:r>
          <a:r>
            <a:rPr lang="en-US" sz="2100" b="1" kern="1200"/>
            <a:t>Source: </a:t>
          </a:r>
          <a:r>
            <a:rPr lang="en-US" sz="2100" kern="1200"/>
            <a:t>Australian Bureau of Meteorology (10 years of data).</a:t>
          </a:r>
        </a:p>
      </dsp:txBody>
      <dsp:txXfrm>
        <a:off x="23773" y="23773"/>
        <a:ext cx="7797822" cy="764123"/>
      </dsp:txXfrm>
    </dsp:sp>
    <dsp:sp modelId="{030DA88F-D3CE-4C17-AD4C-79676FC0B644}">
      <dsp:nvSpPr>
        <dsp:cNvPr id="0" name=""/>
        <dsp:cNvSpPr/>
      </dsp:nvSpPr>
      <dsp:spPr>
        <a:xfrm>
          <a:off x="732164" y="959245"/>
          <a:ext cx="8742263" cy="811669"/>
        </a:xfrm>
        <a:prstGeom prst="roundRect">
          <a:avLst>
            <a:gd name="adj" fmla="val 10000"/>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 </a:t>
          </a:r>
          <a:r>
            <a:rPr lang="en-US" sz="2100" b="1" kern="1200"/>
            <a:t>Observations: </a:t>
          </a:r>
          <a:r>
            <a:rPr lang="en-US" sz="2100" kern="1200"/>
            <a:t>145,460 records from 49 weather stations.</a:t>
          </a:r>
        </a:p>
      </dsp:txBody>
      <dsp:txXfrm>
        <a:off x="755937" y="983018"/>
        <a:ext cx="7434967" cy="764123"/>
      </dsp:txXfrm>
    </dsp:sp>
    <dsp:sp modelId="{B29695B4-1B6D-4348-B67D-7A39CD20A37D}">
      <dsp:nvSpPr>
        <dsp:cNvPr id="0" name=""/>
        <dsp:cNvSpPr/>
      </dsp:nvSpPr>
      <dsp:spPr>
        <a:xfrm>
          <a:off x="1453401" y="1918490"/>
          <a:ext cx="8742263" cy="811669"/>
        </a:xfrm>
        <a:prstGeom prst="roundRect">
          <a:avLst>
            <a:gd name="adj" fmla="val 10000"/>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 </a:t>
          </a:r>
          <a:r>
            <a:rPr lang="en-US" sz="2100" b="1" kern="1200" dirty="0"/>
            <a:t>Features: </a:t>
          </a:r>
          <a:r>
            <a:rPr lang="en-US" sz="2100" kern="1200" dirty="0"/>
            <a:t>24 attributes, including temperature, humidity, pressure, wind speed, etc.</a:t>
          </a:r>
        </a:p>
      </dsp:txBody>
      <dsp:txXfrm>
        <a:off x="1477174" y="1942263"/>
        <a:ext cx="7445895" cy="764123"/>
      </dsp:txXfrm>
    </dsp:sp>
    <dsp:sp modelId="{8142AE95-52A4-4A65-ADC5-D7EE1FA2BC93}">
      <dsp:nvSpPr>
        <dsp:cNvPr id="0" name=""/>
        <dsp:cNvSpPr/>
      </dsp:nvSpPr>
      <dsp:spPr>
        <a:xfrm>
          <a:off x="2185565" y="2877735"/>
          <a:ext cx="8742263" cy="811669"/>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 Target Variable</a:t>
          </a:r>
          <a:r>
            <a:rPr lang="en-US" sz="2100" kern="1200"/>
            <a:t>: Rain Tomorrow (Yes/No).</a:t>
          </a:r>
        </a:p>
      </dsp:txBody>
      <dsp:txXfrm>
        <a:off x="2209338" y="2901508"/>
        <a:ext cx="7434967" cy="764123"/>
      </dsp:txXfrm>
    </dsp:sp>
    <dsp:sp modelId="{85D3F3EA-FD7A-4054-BA2B-0D1D2227F54A}">
      <dsp:nvSpPr>
        <dsp:cNvPr id="0" name=""/>
        <dsp:cNvSpPr/>
      </dsp:nvSpPr>
      <dsp:spPr>
        <a:xfrm>
          <a:off x="8214678" y="621664"/>
          <a:ext cx="527584" cy="527584"/>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33384" y="621664"/>
        <a:ext cx="290172" cy="397007"/>
      </dsp:txXfrm>
    </dsp:sp>
    <dsp:sp modelId="{E6B75E66-C4EA-4FB9-8835-0F66772AB9D3}">
      <dsp:nvSpPr>
        <dsp:cNvPr id="0" name=""/>
        <dsp:cNvSpPr/>
      </dsp:nvSpPr>
      <dsp:spPr>
        <a:xfrm>
          <a:off x="8946842" y="1580910"/>
          <a:ext cx="527584" cy="527584"/>
        </a:xfrm>
        <a:prstGeom prst="downArrow">
          <a:avLst>
            <a:gd name="adj1" fmla="val 55000"/>
            <a:gd name="adj2" fmla="val 45000"/>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65548" y="1580910"/>
        <a:ext cx="290172" cy="397007"/>
      </dsp:txXfrm>
    </dsp:sp>
    <dsp:sp modelId="{79D9AB7F-F5E7-47D8-8ABE-B149061402EC}">
      <dsp:nvSpPr>
        <dsp:cNvPr id="0" name=""/>
        <dsp:cNvSpPr/>
      </dsp:nvSpPr>
      <dsp:spPr>
        <a:xfrm>
          <a:off x="9668079" y="2540155"/>
          <a:ext cx="527584" cy="527584"/>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786785" y="2540155"/>
        <a:ext cx="290172" cy="397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69373-251F-4C41-B107-FC47B00AFFE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0E02D-6253-4BD8-87B4-122C5DFE3C0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6B775-F54C-4F8D-8619-4F8AB88260E1}">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Handling Null Values:</a:t>
          </a:r>
          <a:r>
            <a:rPr lang="en-US" sz="2300" b="0" i="0" kern="1200"/>
            <a:t> Robust techniques were employed to replace missing values, ensuring data completeness and reliability.</a:t>
          </a:r>
          <a:endParaRPr lang="en-US" sz="2300" kern="1200"/>
        </a:p>
      </dsp:txBody>
      <dsp:txXfrm>
        <a:off x="1437631" y="531"/>
        <a:ext cx="9077968" cy="1244702"/>
      </dsp:txXfrm>
    </dsp:sp>
    <dsp:sp modelId="{F409AFB6-0234-43A2-B8D2-46E76F260D7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74820-2B20-4F82-8AD3-4BF12EEF064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4C351-80CE-493B-8102-0EC439E881F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Categorical Feature Encoding:</a:t>
          </a:r>
          <a:r>
            <a:rPr lang="en-US" sz="2300" b="0" i="0" kern="1200"/>
            <a:t> Transformation of categorical features into numerical representations for seamless integration into machine learning models.</a:t>
          </a:r>
          <a:endParaRPr lang="en-US" sz="2300" kern="1200"/>
        </a:p>
      </dsp:txBody>
      <dsp:txXfrm>
        <a:off x="1437631" y="1556410"/>
        <a:ext cx="9077968" cy="1244702"/>
      </dsp:txXfrm>
    </dsp:sp>
    <dsp:sp modelId="{A68A3B4B-4FF5-4E3D-967B-39F74A1DEAC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5748F-6A08-437D-A49F-77F2EC77CB3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80F7B-676A-4543-87BB-88A38AC85DA7}">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b="1" i="0" kern="1200"/>
            <a:t>Strategic Plotting:</a:t>
          </a:r>
          <a:r>
            <a:rPr lang="en-US" sz="2300" b="0" i="0" kern="1200"/>
            <a:t> Visualization techniques such as histograms, scatter plots, and bar graphs were leveraged to gain insights into the distribution and relationships within the dataset.</a:t>
          </a:r>
          <a:endParaRPr lang="en-US" sz="2300" kern="1200"/>
        </a:p>
      </dsp:txBody>
      <dsp:txXfrm>
        <a:off x="1437631" y="3112289"/>
        <a:ext cx="9077968" cy="1244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A81F-485B-4419-A5AD-E8900D3A4502}">
      <dsp:nvSpPr>
        <dsp:cNvPr id="0" name=""/>
        <dsp:cNvSpPr/>
      </dsp:nvSpPr>
      <dsp:spPr>
        <a:xfrm>
          <a:off x="0" y="111512"/>
          <a:ext cx="10515600" cy="12682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numerical_feature</a:t>
          </a:r>
          <a:r>
            <a:rPr lang="en-US" sz="1800" kern="1200" dirty="0"/>
            <a:t>  :-which contains the column names of the </a:t>
          </a:r>
          <a:r>
            <a:rPr lang="en-US" sz="1800" kern="1200" dirty="0" err="1"/>
            <a:t>DataFrame</a:t>
          </a:r>
          <a:r>
            <a:rPr lang="en-US" sz="1800" kern="1200" dirty="0"/>
            <a:t> </a:t>
          </a:r>
          <a:r>
            <a:rPr lang="en-US" sz="1800" kern="1200" dirty="0" err="1"/>
            <a:t>df</a:t>
          </a:r>
          <a:r>
            <a:rPr lang="en-US" sz="1800" kern="1200" dirty="0"/>
            <a:t> where the data type is not 'O' (i.e., not an object or a string). This list includes features that are numeric in nature, such as integers or floats. There are total of 17 `</a:t>
          </a:r>
          <a:r>
            <a:rPr lang="en-US" sz="1800" kern="1200" dirty="0" err="1"/>
            <a:t>numerical_feature</a:t>
          </a:r>
          <a:r>
            <a:rPr lang="en-US" sz="1800" kern="1200" dirty="0"/>
            <a:t>`</a:t>
          </a:r>
        </a:p>
      </dsp:txBody>
      <dsp:txXfrm>
        <a:off x="61909" y="173421"/>
        <a:ext cx="10391782" cy="1144388"/>
      </dsp:txXfrm>
    </dsp:sp>
    <dsp:sp modelId="{CDC173FB-599A-41B7-8105-D9548FC11539}">
      <dsp:nvSpPr>
        <dsp:cNvPr id="0" name=""/>
        <dsp:cNvSpPr/>
      </dsp:nvSpPr>
      <dsp:spPr>
        <a:xfrm>
          <a:off x="0" y="1431559"/>
          <a:ext cx="10515600" cy="1268206"/>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discrete_feature</a:t>
          </a:r>
          <a:r>
            <a:rPr lang="en-US" sz="1800" kern="1200" dirty="0"/>
            <a:t>      :-which includes the features from `</a:t>
          </a:r>
          <a:r>
            <a:rPr lang="en-US" sz="1800" kern="1200" dirty="0" err="1"/>
            <a:t>numerical_feature</a:t>
          </a:r>
          <a:r>
            <a:rPr lang="en-US" sz="1800" kern="1200" dirty="0"/>
            <a:t>` but only those where the number of unique values is less than 25. This suggests that these features are likely to be discrete rather than continuous, as they have a relatively small number of distinct values. There are total of 2 `</a:t>
          </a:r>
          <a:r>
            <a:rPr lang="en-US" sz="1800" kern="1200" dirty="0" err="1"/>
            <a:t>discrete_feature</a:t>
          </a:r>
          <a:r>
            <a:rPr lang="en-US" sz="1800" kern="1200" dirty="0"/>
            <a:t>`.</a:t>
          </a:r>
        </a:p>
      </dsp:txBody>
      <dsp:txXfrm>
        <a:off x="61909" y="1493468"/>
        <a:ext cx="10391782" cy="1144388"/>
      </dsp:txXfrm>
    </dsp:sp>
    <dsp:sp modelId="{909F0A72-DCED-4B24-BC42-6590F6FFD0B7}">
      <dsp:nvSpPr>
        <dsp:cNvPr id="0" name=""/>
        <dsp:cNvSpPr/>
      </dsp:nvSpPr>
      <dsp:spPr>
        <a:xfrm>
          <a:off x="0" y="2751606"/>
          <a:ext cx="10515600" cy="1268206"/>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continuous_feature:-list is created by taking the elements from `numerical_feature` that are not present in the discrete_feature list. These are the numerical features that are not considered discrete, implying they may have a larger range of values and are likely continuous. There are total of 15 `continuous_feature`.</a:t>
          </a:r>
        </a:p>
      </dsp:txBody>
      <dsp:txXfrm>
        <a:off x="61909" y="2813515"/>
        <a:ext cx="10391782" cy="1144388"/>
      </dsp:txXfrm>
    </dsp:sp>
    <dsp:sp modelId="{44C0E27D-868B-4EC9-A394-7D08AF737A17}">
      <dsp:nvSpPr>
        <dsp:cNvPr id="0" name=""/>
        <dsp:cNvSpPr/>
      </dsp:nvSpPr>
      <dsp:spPr>
        <a:xfrm>
          <a:off x="0" y="4071652"/>
          <a:ext cx="10515600" cy="1268206"/>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categorical_feature :-list is created by taking the columns from the DataFrame df that are not in the `numerical_feature` list. These are likely features with non-numeric data types (e.g., strings or objects), suggesting they are categorical in nature. There are total of 7 `categorical_feature`.</a:t>
          </a:r>
        </a:p>
      </dsp:txBody>
      <dsp:txXfrm>
        <a:off x="61909" y="4133561"/>
        <a:ext cx="10391782" cy="11443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F725D-C244-4A1C-B63F-BBF17B030600}" type="datetimeFigureOut">
              <a:rPr lang="en-IN" smtClean="0"/>
              <a:t>13-05-2025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DDD7B-500B-4BE3-8466-28177580EB3F}" type="slidenum">
              <a:rPr lang="en-IN" smtClean="0"/>
              <a:t>‹#›</a:t>
            </a:fld>
            <a:endParaRPr lang="en-IN"/>
          </a:p>
        </p:txBody>
      </p:sp>
    </p:spTree>
    <p:extLst>
      <p:ext uri="{BB962C8B-B14F-4D97-AF65-F5344CB8AC3E}">
        <p14:creationId xmlns:p14="http://schemas.microsoft.com/office/powerpoint/2010/main" val="4235887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2DDD7B-500B-4BE3-8466-28177580EB3F}" type="slidenum">
              <a:rPr lang="en-IN" smtClean="0"/>
              <a:t>1</a:t>
            </a:fld>
            <a:endParaRPr lang="en-IN"/>
          </a:p>
        </p:txBody>
      </p:sp>
    </p:spTree>
    <p:extLst>
      <p:ext uri="{BB962C8B-B14F-4D97-AF65-F5344CB8AC3E}">
        <p14:creationId xmlns:p14="http://schemas.microsoft.com/office/powerpoint/2010/main" val="3309177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2DDD7B-500B-4BE3-8466-28177580EB3F}" type="slidenum">
              <a:rPr lang="en-IN" smtClean="0"/>
              <a:t>3</a:t>
            </a:fld>
            <a:endParaRPr lang="en-IN"/>
          </a:p>
        </p:txBody>
      </p:sp>
    </p:spTree>
    <p:extLst>
      <p:ext uri="{BB962C8B-B14F-4D97-AF65-F5344CB8AC3E}">
        <p14:creationId xmlns:p14="http://schemas.microsoft.com/office/powerpoint/2010/main" val="347144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25FA-1D38-C76E-FD5B-129B75B110A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9AE0C52A-B63D-2274-7687-0EC953569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BC0878DA-1753-74A4-1634-1A56481410FC}"/>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43655436-A678-192A-9788-DDB75D5953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11C5E-AC50-331D-37EF-C18F3C7C1C57}"/>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54458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F8EA-9B9C-3985-E46F-249AB1BCFD21}"/>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28ED559B-B2D1-2C5E-3170-BA61AD19F2A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29936599-AC70-BA70-40EE-7B41F4FE98A0}"/>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478B747F-6A46-1F4E-68E2-92135B9EF8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CA69D7-9E33-A796-3C31-D8CF0DC475AD}"/>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162029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139223-E7F3-D962-C882-53A677CDE3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00A86CB2-5F38-4E27-B918-85A1F68755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A6EA157-8B67-4D67-2AD6-1B98890772C8}"/>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B676E887-3631-1924-4C70-1E3F68B48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AE6DDA-A739-D5ED-BFFF-60E5E2A77A57}"/>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291501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95FD-32E6-7A16-69F5-36BA2B5EBFA6}"/>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9B44C1F2-7009-AE18-1001-6D00445BC7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66A10A79-92D2-A40B-04DB-2C0982AB73EC}"/>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A2264DCC-BC43-87C6-64F1-D1EA83F638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99295-8E4D-AB5D-9D2F-C93F0B573C51}"/>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176578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B8BF-FE55-1FB1-9A7D-98C687D0C6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C4BF743E-6236-AED6-2C48-1137D18883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C929D52-DD3E-943F-D3A4-78056C844123}"/>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F52C293D-4BF4-26C3-FBAA-1C0700623D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A90175-1455-BECF-C4C7-42CF7F8EEA7C}"/>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290344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EF2B-6BC0-3200-F06A-982C41BAD6E4}"/>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3E616778-9E88-1BEC-8C7E-10FF046DBF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7C6F5D4C-F128-8B0D-5F03-703461D0E3A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706A9C19-B189-F0F9-FB00-DA574451F4B0}"/>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6" name="Footer Placeholder 5">
            <a:extLst>
              <a:ext uri="{FF2B5EF4-FFF2-40B4-BE49-F238E27FC236}">
                <a16:creationId xmlns:a16="http://schemas.microsoft.com/office/drawing/2014/main" id="{C6669245-0C82-8D62-F5FA-F4934E0BED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6FE624-2314-15DC-5B0D-E6EA303DEC90}"/>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308072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88BA-24BF-4856-6E48-D4E7BA2125BB}"/>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074EC167-CF66-86D4-2C11-73D2F3AF23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B1F553-4A1A-DDC9-99FD-B3C050BA87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0446E33F-90F1-ED2C-1FDF-A5B5AF5881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0C9880-DE46-86F7-E37B-2EA427F576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FC85EB39-4006-4883-38EA-D958C4E01C99}"/>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8" name="Footer Placeholder 7">
            <a:extLst>
              <a:ext uri="{FF2B5EF4-FFF2-40B4-BE49-F238E27FC236}">
                <a16:creationId xmlns:a16="http://schemas.microsoft.com/office/drawing/2014/main" id="{B7762CD6-6B7C-3F01-26B9-3DBED45C63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41F702C-A260-1867-F720-C133D6AC0D03}"/>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225050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324-E9D5-7782-7F03-3E00D178A788}"/>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74011BA5-2AF4-059E-41D7-E48B26687351}"/>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4" name="Footer Placeholder 3">
            <a:extLst>
              <a:ext uri="{FF2B5EF4-FFF2-40B4-BE49-F238E27FC236}">
                <a16:creationId xmlns:a16="http://schemas.microsoft.com/office/drawing/2014/main" id="{5C2E6D0C-1243-02A5-A213-37543C525D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4ED2F0-6C44-20BD-ED12-E681F7242F5F}"/>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233606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44A253-F9A6-D17E-8763-BEA50C3EF29D}"/>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3" name="Footer Placeholder 2">
            <a:extLst>
              <a:ext uri="{FF2B5EF4-FFF2-40B4-BE49-F238E27FC236}">
                <a16:creationId xmlns:a16="http://schemas.microsoft.com/office/drawing/2014/main" id="{AA7BEDAF-3815-4CA6-8386-C837810B0B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C9A167-77FF-54BF-CDD6-E13285215262}"/>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38026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5958-B20A-2C1A-D598-C956A3D77B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9C3DD1E4-9B05-79AD-4712-18888BECA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353370C2-C8BA-08F0-A5C0-41C5388B7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25FAA1-DA2F-C76C-54FB-CE274C27FF70}"/>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6" name="Footer Placeholder 5">
            <a:extLst>
              <a:ext uri="{FF2B5EF4-FFF2-40B4-BE49-F238E27FC236}">
                <a16:creationId xmlns:a16="http://schemas.microsoft.com/office/drawing/2014/main" id="{1592D395-ECD6-00F2-AA47-05C8695198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9FA7ED-3B75-6F6F-832B-8A2BDD47F132}"/>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224643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D97E-3C3A-355C-949C-0CA211C187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3D74DD92-5B97-B8A3-C775-A28CBFA69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1F199B9-EDC3-4EF6-FEF3-5AE86136F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D1061E-EFB6-0730-0469-0470028DFAA8}"/>
              </a:ext>
            </a:extLst>
          </p:cNvPr>
          <p:cNvSpPr>
            <a:spLocks noGrp="1"/>
          </p:cNvSpPr>
          <p:nvPr>
            <p:ph type="dt" sz="half" idx="10"/>
          </p:nvPr>
        </p:nvSpPr>
        <p:spPr/>
        <p:txBody>
          <a:bodyPr/>
          <a:lstStyle/>
          <a:p>
            <a:fld id="{AA131C31-C9EB-4020-B50E-A134E6763008}" type="datetimeFigureOut">
              <a:rPr lang="en-IN" smtClean="0"/>
              <a:t>13-05-2025</a:t>
            </a:fld>
            <a:endParaRPr lang="en-IN"/>
          </a:p>
        </p:txBody>
      </p:sp>
      <p:sp>
        <p:nvSpPr>
          <p:cNvPr id="6" name="Footer Placeholder 5">
            <a:extLst>
              <a:ext uri="{FF2B5EF4-FFF2-40B4-BE49-F238E27FC236}">
                <a16:creationId xmlns:a16="http://schemas.microsoft.com/office/drawing/2014/main" id="{65E8028C-9B8B-DFA8-2CE6-AC55C5EC7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10017D-DD26-EB05-C02F-4DD4BC604637}"/>
              </a:ext>
            </a:extLst>
          </p:cNvPr>
          <p:cNvSpPr>
            <a:spLocks noGrp="1"/>
          </p:cNvSpPr>
          <p:nvPr>
            <p:ph type="sldNum" sz="quarter" idx="12"/>
          </p:nvPr>
        </p:nvSpPr>
        <p:spPr/>
        <p:txBody>
          <a:bodyPr/>
          <a:lstStyle/>
          <a:p>
            <a:fld id="{7ED13FAA-308B-4246-9570-3FF8BD8431E6}" type="slidenum">
              <a:rPr lang="en-IN" smtClean="0"/>
              <a:t>‹#›</a:t>
            </a:fld>
            <a:endParaRPr lang="en-IN"/>
          </a:p>
        </p:txBody>
      </p:sp>
    </p:spTree>
    <p:extLst>
      <p:ext uri="{BB962C8B-B14F-4D97-AF65-F5344CB8AC3E}">
        <p14:creationId xmlns:p14="http://schemas.microsoft.com/office/powerpoint/2010/main" val="426914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82CF1-5F91-69D4-2B73-EE5255F10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51D35C0-B10C-4EDC-7BC4-4673951A3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B7620976-DD8F-F772-96D4-8656CCC81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131C31-C9EB-4020-B50E-A134E6763008}" type="datetimeFigureOut">
              <a:rPr lang="en-IN" smtClean="0"/>
              <a:t>13-05-2025</a:t>
            </a:fld>
            <a:endParaRPr lang="en-IN"/>
          </a:p>
        </p:txBody>
      </p:sp>
      <p:sp>
        <p:nvSpPr>
          <p:cNvPr id="5" name="Footer Placeholder 4">
            <a:extLst>
              <a:ext uri="{FF2B5EF4-FFF2-40B4-BE49-F238E27FC236}">
                <a16:creationId xmlns:a16="http://schemas.microsoft.com/office/drawing/2014/main" id="{CCB0BB37-AB8D-EC6F-A73D-988F8A05D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CED2ABE-7839-B045-55D5-46DAD51BD9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ED13FAA-308B-4246-9570-3FF8BD8431E6}" type="slidenum">
              <a:rPr lang="en-IN" smtClean="0"/>
              <a:t>‹#›</a:t>
            </a:fld>
            <a:endParaRPr lang="en-IN"/>
          </a:p>
        </p:txBody>
      </p:sp>
    </p:spTree>
    <p:extLst>
      <p:ext uri="{BB962C8B-B14F-4D97-AF65-F5344CB8AC3E}">
        <p14:creationId xmlns:p14="http://schemas.microsoft.com/office/powerpoint/2010/main" val="42554274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6" name="Straight Connector 2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797CC0E-200E-20AD-73AD-92AC7ED4FC03}"/>
              </a:ext>
            </a:extLst>
          </p:cNvPr>
          <p:cNvSpPr txBox="1"/>
          <p:nvPr/>
        </p:nvSpPr>
        <p:spPr>
          <a:xfrm>
            <a:off x="1057079" y="1591017"/>
            <a:ext cx="10071536" cy="84789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500" b="1" u="sng" dirty="0">
                <a:effectLst/>
                <a:latin typeface="+mj-lt"/>
                <a:ea typeface="+mj-ea"/>
                <a:cs typeface="+mj-cs"/>
              </a:rPr>
              <a:t>Machine Learning-Based Rainfall Prediction: Unveiling Insights and Forecasting for Improved Preparedness</a:t>
            </a:r>
            <a:endParaRPr lang="en-US" sz="2500" dirty="0">
              <a:effectLst/>
              <a:latin typeface="+mj-lt"/>
              <a:ea typeface="+mj-ea"/>
              <a:cs typeface="+mj-cs"/>
            </a:endParaRPr>
          </a:p>
        </p:txBody>
      </p:sp>
      <p:pic>
        <p:nvPicPr>
          <p:cNvPr id="14" name="Picture 13">
            <a:extLst>
              <a:ext uri="{FF2B5EF4-FFF2-40B4-BE49-F238E27FC236}">
                <a16:creationId xmlns:a16="http://schemas.microsoft.com/office/drawing/2014/main" id="{FF385401-F0A5-0B05-4BC8-90B3994D8010}"/>
              </a:ext>
            </a:extLst>
          </p:cNvPr>
          <p:cNvPicPr>
            <a:picLocks noChangeAspect="1"/>
          </p:cNvPicPr>
          <p:nvPr/>
        </p:nvPicPr>
        <p:blipFill>
          <a:blip r:embed="rId3"/>
          <a:stretch>
            <a:fillRect/>
          </a:stretch>
        </p:blipFill>
        <p:spPr>
          <a:xfrm>
            <a:off x="4446452" y="477989"/>
            <a:ext cx="3292790" cy="847893"/>
          </a:xfrm>
          <a:prstGeom prst="rect">
            <a:avLst/>
          </a:prstGeom>
        </p:spPr>
      </p:pic>
      <p:sp>
        <p:nvSpPr>
          <p:cNvPr id="2" name="TextBox 1">
            <a:extLst>
              <a:ext uri="{FF2B5EF4-FFF2-40B4-BE49-F238E27FC236}">
                <a16:creationId xmlns:a16="http://schemas.microsoft.com/office/drawing/2014/main" id="{96963A3B-32A8-7E4C-D687-17714C444517}"/>
              </a:ext>
            </a:extLst>
          </p:cNvPr>
          <p:cNvSpPr txBox="1"/>
          <p:nvPr/>
        </p:nvSpPr>
        <p:spPr>
          <a:xfrm>
            <a:off x="6237712" y="4034283"/>
            <a:ext cx="5456448" cy="707886"/>
          </a:xfrm>
          <a:prstGeom prst="rect">
            <a:avLst/>
          </a:prstGeom>
          <a:noFill/>
        </p:spPr>
        <p:txBody>
          <a:bodyPr wrap="square">
            <a:spAutoFit/>
          </a:bodyPr>
          <a:lstStyle/>
          <a:p>
            <a:pPr defTabSz="274320">
              <a:spcAft>
                <a:spcPts val="600"/>
              </a:spcAft>
            </a:pPr>
            <a:r>
              <a:rPr lang="en-US" sz="2000" b="1" u="sng" kern="1200" dirty="0">
                <a:solidFill>
                  <a:srgbClr val="000000"/>
                </a:solidFill>
                <a:latin typeface="Times New Roman" panose="02020603050405020304" pitchFamily="18" charset="0"/>
                <a:ea typeface="+mn-ea"/>
                <a:cs typeface="+mn-cs"/>
              </a:rPr>
              <a:t>Reg No./Students: </a:t>
            </a:r>
            <a:br>
              <a:rPr lang="en-US" sz="2000" kern="1200" dirty="0">
                <a:solidFill>
                  <a:srgbClr val="000000"/>
                </a:solidFill>
                <a:latin typeface="Times New Roman" panose="02020603050405020304" pitchFamily="18" charset="0"/>
                <a:ea typeface="+mn-ea"/>
                <a:cs typeface="+mn-cs"/>
              </a:rPr>
            </a:br>
            <a:r>
              <a:rPr lang="en-US" sz="2000" kern="1200" dirty="0">
                <a:solidFill>
                  <a:srgbClr val="000000"/>
                </a:solidFill>
                <a:latin typeface="Times New Roman" panose="02020603050405020304" pitchFamily="18" charset="0"/>
                <a:ea typeface="+mn-ea"/>
                <a:cs typeface="+mn-cs"/>
              </a:rPr>
              <a:t>126158027 – KRISHLAYA KUMAR</a:t>
            </a:r>
            <a:endParaRPr lang="en-IN" sz="2000" kern="1200" dirty="0">
              <a:solidFill>
                <a:schemeClr val="tx1"/>
              </a:solidFill>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E089EBD0-CAA6-28D2-13D8-0469A9EDC2B7}"/>
              </a:ext>
            </a:extLst>
          </p:cNvPr>
          <p:cNvSpPr txBox="1"/>
          <p:nvPr/>
        </p:nvSpPr>
        <p:spPr>
          <a:xfrm>
            <a:off x="969440" y="3998396"/>
            <a:ext cx="3477012" cy="1554272"/>
          </a:xfrm>
          <a:prstGeom prst="rect">
            <a:avLst/>
          </a:prstGeom>
          <a:noFill/>
        </p:spPr>
        <p:txBody>
          <a:bodyPr wrap="square" rtlCol="0">
            <a:spAutoFit/>
          </a:bodyPr>
          <a:lstStyle/>
          <a:p>
            <a:pPr defTabSz="274320">
              <a:spcAft>
                <a:spcPts val="600"/>
              </a:spcAft>
            </a:pPr>
            <a:r>
              <a:rPr lang="en-IN" sz="2000" b="1" u="sng" kern="1200" dirty="0">
                <a:solidFill>
                  <a:schemeClr val="tx1"/>
                </a:solidFill>
                <a:latin typeface="+mn-lt"/>
                <a:ea typeface="+mn-ea"/>
                <a:cs typeface="+mn-cs"/>
              </a:rPr>
              <a:t>Guide:</a:t>
            </a:r>
            <a:r>
              <a:rPr lang="en-IN" sz="2000" kern="1200" dirty="0">
                <a:solidFill>
                  <a:schemeClr val="tx1"/>
                </a:solidFill>
                <a:latin typeface="+mn-lt"/>
                <a:ea typeface="+mn-ea"/>
                <a:cs typeface="+mn-cs"/>
              </a:rPr>
              <a:t> </a:t>
            </a:r>
          </a:p>
          <a:p>
            <a:pPr defTabSz="274320">
              <a:spcAft>
                <a:spcPts val="600"/>
              </a:spcAft>
            </a:pPr>
            <a:r>
              <a:rPr lang="en-US" sz="2000" kern="1200" dirty="0">
                <a:solidFill>
                  <a:schemeClr val="tx1"/>
                </a:solidFill>
                <a:latin typeface="Times New Roman" panose="02020603050405020304" pitchFamily="18" charset="0"/>
                <a:ea typeface="+mn-ea"/>
                <a:cs typeface="+mn-cs"/>
              </a:rPr>
              <a:t>Dr. Venkatesan R </a:t>
            </a:r>
            <a:endParaRPr lang="en-IN" sz="2000" kern="1200" dirty="0">
              <a:solidFill>
                <a:schemeClr val="tx1"/>
              </a:solidFill>
              <a:latin typeface="Calibri" panose="020F0502020204030204" pitchFamily="34" charset="0"/>
              <a:ea typeface="+mn-ea"/>
              <a:cs typeface="+mn-cs"/>
            </a:endParaRPr>
          </a:p>
          <a:p>
            <a:pPr defTabSz="274320">
              <a:spcAft>
                <a:spcPts val="600"/>
              </a:spcAft>
            </a:pPr>
            <a:r>
              <a:rPr lang="en-IN" sz="2000" kern="1200" dirty="0">
                <a:solidFill>
                  <a:schemeClr val="tx1"/>
                </a:solidFill>
                <a:latin typeface="+mn-lt"/>
                <a:ea typeface="+mn-ea"/>
                <a:cs typeface="+mn-cs"/>
              </a:rPr>
              <a:t>Assistant Professor III</a:t>
            </a:r>
          </a:p>
          <a:p>
            <a:pPr defTabSz="274320">
              <a:spcAft>
                <a:spcPts val="600"/>
              </a:spcAft>
            </a:pPr>
            <a:r>
              <a:rPr lang="en-IN" sz="2000" kern="1200" dirty="0">
                <a:solidFill>
                  <a:schemeClr val="tx1"/>
                </a:solidFill>
                <a:latin typeface="+mn-lt"/>
                <a:ea typeface="+mn-ea"/>
                <a:cs typeface="+mn-cs"/>
              </a:rPr>
              <a:t>SoC</a:t>
            </a:r>
            <a:endParaRPr lang="en-IN" sz="2000" dirty="0"/>
          </a:p>
        </p:txBody>
      </p:sp>
    </p:spTree>
    <p:extLst>
      <p:ext uri="{BB962C8B-B14F-4D97-AF65-F5344CB8AC3E}">
        <p14:creationId xmlns:p14="http://schemas.microsoft.com/office/powerpoint/2010/main" val="951506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DD4607-B543-9AB4-CA06-5D92ED1021B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b="1" u="sng" kern="1200">
                <a:solidFill>
                  <a:srgbClr val="FFFFFF"/>
                </a:solidFill>
                <a:latin typeface="+mj-lt"/>
                <a:ea typeface="+mj-ea"/>
                <a:cs typeface="+mj-cs"/>
              </a:rPr>
              <a:t>WORKFLOW</a:t>
            </a:r>
          </a:p>
        </p:txBody>
      </p:sp>
      <p:pic>
        <p:nvPicPr>
          <p:cNvPr id="8" name="Picture 7">
            <a:extLst>
              <a:ext uri="{FF2B5EF4-FFF2-40B4-BE49-F238E27FC236}">
                <a16:creationId xmlns:a16="http://schemas.microsoft.com/office/drawing/2014/main" id="{CEC9E2CC-DF07-612F-9C90-808872158779}"/>
              </a:ext>
            </a:extLst>
          </p:cNvPr>
          <p:cNvPicPr>
            <a:picLocks noChangeAspect="1"/>
          </p:cNvPicPr>
          <p:nvPr/>
        </p:nvPicPr>
        <p:blipFill>
          <a:blip r:embed="rId2"/>
          <a:stretch>
            <a:fillRect/>
          </a:stretch>
        </p:blipFill>
        <p:spPr>
          <a:xfrm>
            <a:off x="10559845" y="136526"/>
            <a:ext cx="1485971" cy="1133576"/>
          </a:xfrm>
          <a:prstGeom prst="rect">
            <a:avLst/>
          </a:prstGeom>
        </p:spPr>
      </p:pic>
      <p:grpSp>
        <p:nvGrpSpPr>
          <p:cNvPr id="12" name="Group 11">
            <a:extLst>
              <a:ext uri="{FF2B5EF4-FFF2-40B4-BE49-F238E27FC236}">
                <a16:creationId xmlns:a16="http://schemas.microsoft.com/office/drawing/2014/main" id="{A6A060D9-0A2F-2A3A-B7F6-894B7C4D5016}"/>
              </a:ext>
            </a:extLst>
          </p:cNvPr>
          <p:cNvGrpSpPr/>
          <p:nvPr/>
        </p:nvGrpSpPr>
        <p:grpSpPr>
          <a:xfrm>
            <a:off x="4870988" y="703314"/>
            <a:ext cx="5479307" cy="5923584"/>
            <a:chOff x="3643800" y="1028971"/>
            <a:chExt cx="4881638" cy="5277454"/>
          </a:xfrm>
        </p:grpSpPr>
        <p:grpSp>
          <p:nvGrpSpPr>
            <p:cNvPr id="13" name="Group 12">
              <a:extLst>
                <a:ext uri="{FF2B5EF4-FFF2-40B4-BE49-F238E27FC236}">
                  <a16:creationId xmlns:a16="http://schemas.microsoft.com/office/drawing/2014/main" id="{F945736D-7CE3-56CE-6EB0-00EF611337DE}"/>
                </a:ext>
              </a:extLst>
            </p:cNvPr>
            <p:cNvGrpSpPr/>
            <p:nvPr/>
          </p:nvGrpSpPr>
          <p:grpSpPr>
            <a:xfrm>
              <a:off x="3643800" y="1028971"/>
              <a:ext cx="4881638" cy="5277454"/>
              <a:chOff x="3668304" y="1065820"/>
              <a:chExt cx="4881638" cy="5277454"/>
            </a:xfrm>
          </p:grpSpPr>
          <p:sp>
            <p:nvSpPr>
              <p:cNvPr id="19" name="Rectangle: Rounded Corners 18">
                <a:extLst>
                  <a:ext uri="{FF2B5EF4-FFF2-40B4-BE49-F238E27FC236}">
                    <a16:creationId xmlns:a16="http://schemas.microsoft.com/office/drawing/2014/main" id="{C0203782-A199-E100-B972-1A2D8C6B3BEE}"/>
                  </a:ext>
                </a:extLst>
              </p:cNvPr>
              <p:cNvSpPr/>
              <p:nvPr/>
            </p:nvSpPr>
            <p:spPr>
              <a:xfrm>
                <a:off x="3692807" y="1065820"/>
                <a:ext cx="4857135" cy="63780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a:solidFill>
                      <a:schemeClr val="lt1"/>
                    </a:solidFill>
                    <a:latin typeface="+mn-lt"/>
                    <a:ea typeface="+mn-ea"/>
                    <a:cs typeface="+mn-cs"/>
                  </a:rPr>
                  <a:t>Data Collection</a:t>
                </a:r>
                <a:endParaRPr lang="en-US" b="0" i="0">
                  <a:effectLst/>
                  <a:latin typeface="fkGroteskNeue"/>
                </a:endParaRPr>
              </a:p>
            </p:txBody>
          </p:sp>
          <p:sp>
            <p:nvSpPr>
              <p:cNvPr id="20" name="Rectangle: Rounded Corners 19">
                <a:extLst>
                  <a:ext uri="{FF2B5EF4-FFF2-40B4-BE49-F238E27FC236}">
                    <a16:creationId xmlns:a16="http://schemas.microsoft.com/office/drawing/2014/main" id="{B0364AC5-C1B2-6DDD-4BDC-9FBEADD7C575}"/>
                  </a:ext>
                </a:extLst>
              </p:cNvPr>
              <p:cNvSpPr/>
              <p:nvPr/>
            </p:nvSpPr>
            <p:spPr>
              <a:xfrm>
                <a:off x="3668304" y="5881609"/>
                <a:ext cx="4857135" cy="4616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a:solidFill>
                      <a:schemeClr val="lt1"/>
                    </a:solidFill>
                    <a:latin typeface="+mn-lt"/>
                    <a:ea typeface="+mn-ea"/>
                    <a:cs typeface="+mn-cs"/>
                  </a:rPr>
                  <a:t>Deployment</a:t>
                </a:r>
                <a:endParaRPr lang="en-US"/>
              </a:p>
            </p:txBody>
          </p:sp>
          <p:sp>
            <p:nvSpPr>
              <p:cNvPr id="21" name="Rectangle: Rounded Corners 20">
                <a:extLst>
                  <a:ext uri="{FF2B5EF4-FFF2-40B4-BE49-F238E27FC236}">
                    <a16:creationId xmlns:a16="http://schemas.microsoft.com/office/drawing/2014/main" id="{4AB61571-679C-399D-ADEE-B6950CCDE8B9}"/>
                  </a:ext>
                </a:extLst>
              </p:cNvPr>
              <p:cNvSpPr/>
              <p:nvPr/>
            </p:nvSpPr>
            <p:spPr>
              <a:xfrm>
                <a:off x="3684640" y="3006770"/>
                <a:ext cx="4857135" cy="4616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a:solidFill>
                      <a:schemeClr val="lt1"/>
                    </a:solidFill>
                    <a:latin typeface="+mn-lt"/>
                    <a:ea typeface="+mn-ea"/>
                    <a:cs typeface="+mn-cs"/>
                  </a:rPr>
                  <a:t>Feature Selection</a:t>
                </a:r>
                <a:endParaRPr lang="en-IN" b="1"/>
              </a:p>
            </p:txBody>
          </p:sp>
          <p:sp>
            <p:nvSpPr>
              <p:cNvPr id="22" name="Rectangle: Rounded Corners 21">
                <a:extLst>
                  <a:ext uri="{FF2B5EF4-FFF2-40B4-BE49-F238E27FC236}">
                    <a16:creationId xmlns:a16="http://schemas.microsoft.com/office/drawing/2014/main" id="{20BE4848-6CAD-05D0-427A-F2A029C5360E}"/>
                  </a:ext>
                </a:extLst>
              </p:cNvPr>
              <p:cNvSpPr/>
              <p:nvPr/>
            </p:nvSpPr>
            <p:spPr>
              <a:xfrm>
                <a:off x="3684640" y="3906609"/>
                <a:ext cx="4857135" cy="63698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a:solidFill>
                      <a:schemeClr val="lt1"/>
                    </a:solidFill>
                    <a:latin typeface="+mn-lt"/>
                    <a:ea typeface="+mn-ea"/>
                    <a:cs typeface="+mn-cs"/>
                  </a:rPr>
                  <a:t>Machine Learning Models</a:t>
                </a:r>
                <a:endParaRPr lang="en-US"/>
              </a:p>
            </p:txBody>
          </p:sp>
          <p:sp>
            <p:nvSpPr>
              <p:cNvPr id="23" name="Rectangle: Rounded Corners 22">
                <a:extLst>
                  <a:ext uri="{FF2B5EF4-FFF2-40B4-BE49-F238E27FC236}">
                    <a16:creationId xmlns:a16="http://schemas.microsoft.com/office/drawing/2014/main" id="{8D64DEF0-7079-9930-33BD-91E735B76844}"/>
                  </a:ext>
                </a:extLst>
              </p:cNvPr>
              <p:cNvSpPr/>
              <p:nvPr/>
            </p:nvSpPr>
            <p:spPr>
              <a:xfrm>
                <a:off x="3684640" y="4981770"/>
                <a:ext cx="4857135" cy="4616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a:solidFill>
                      <a:schemeClr val="lt1"/>
                    </a:solidFill>
                    <a:latin typeface="+mn-lt"/>
                    <a:ea typeface="+mn-ea"/>
                    <a:cs typeface="+mn-cs"/>
                  </a:rPr>
                  <a:t>Model Evaluation</a:t>
                </a:r>
                <a:endParaRPr lang="en-IN"/>
              </a:p>
            </p:txBody>
          </p:sp>
          <p:sp>
            <p:nvSpPr>
              <p:cNvPr id="24" name="Rectangle: Rounded Corners 23">
                <a:extLst>
                  <a:ext uri="{FF2B5EF4-FFF2-40B4-BE49-F238E27FC236}">
                    <a16:creationId xmlns:a16="http://schemas.microsoft.com/office/drawing/2014/main" id="{9CF157BC-5865-9CED-9EF5-B38A7ACC7114}"/>
                  </a:ext>
                </a:extLst>
              </p:cNvPr>
              <p:cNvSpPr/>
              <p:nvPr/>
            </p:nvSpPr>
            <p:spPr>
              <a:xfrm>
                <a:off x="3684640" y="2111549"/>
                <a:ext cx="4857135" cy="46166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24128">
                  <a:spcAft>
                    <a:spcPts val="600"/>
                  </a:spcAft>
                </a:pPr>
                <a:r>
                  <a:rPr lang="en-IN" sz="2016" kern="1200" dirty="0">
                    <a:solidFill>
                      <a:schemeClr val="lt1"/>
                    </a:solidFill>
                    <a:latin typeface="+mn-lt"/>
                    <a:ea typeface="+mn-ea"/>
                    <a:cs typeface="+mn-cs"/>
                  </a:rPr>
                  <a:t>Data Preprocessing</a:t>
                </a:r>
                <a:endParaRPr lang="en-US" dirty="0"/>
              </a:p>
            </p:txBody>
          </p:sp>
        </p:grpSp>
        <p:sp>
          <p:nvSpPr>
            <p:cNvPr id="14" name="Arrow: Down 13">
              <a:extLst>
                <a:ext uri="{FF2B5EF4-FFF2-40B4-BE49-F238E27FC236}">
                  <a16:creationId xmlns:a16="http://schemas.microsoft.com/office/drawing/2014/main" id="{11192F7D-24C6-2BDC-4201-DDD7353968CD}"/>
                </a:ext>
              </a:extLst>
            </p:cNvPr>
            <p:cNvSpPr/>
            <p:nvPr/>
          </p:nvSpPr>
          <p:spPr>
            <a:xfrm>
              <a:off x="5964136" y="1670741"/>
              <a:ext cx="265471" cy="36512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5" name="Arrow: Down 14">
              <a:extLst>
                <a:ext uri="{FF2B5EF4-FFF2-40B4-BE49-F238E27FC236}">
                  <a16:creationId xmlns:a16="http://schemas.microsoft.com/office/drawing/2014/main" id="{00338F1E-8353-9752-1A34-7B60761214EE}"/>
                </a:ext>
              </a:extLst>
            </p:cNvPr>
            <p:cNvSpPr/>
            <p:nvPr/>
          </p:nvSpPr>
          <p:spPr>
            <a:xfrm>
              <a:off x="5955967" y="2575199"/>
              <a:ext cx="265471" cy="36512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6" name="Arrow: Down 15">
              <a:extLst>
                <a:ext uri="{FF2B5EF4-FFF2-40B4-BE49-F238E27FC236}">
                  <a16:creationId xmlns:a16="http://schemas.microsoft.com/office/drawing/2014/main" id="{FF9C53F9-8619-3BEB-C2A9-90F43939F5B0}"/>
                </a:ext>
              </a:extLst>
            </p:cNvPr>
            <p:cNvSpPr/>
            <p:nvPr/>
          </p:nvSpPr>
          <p:spPr>
            <a:xfrm>
              <a:off x="5939631" y="3461183"/>
              <a:ext cx="265471" cy="36512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7" name="Arrow: Down 16">
              <a:extLst>
                <a:ext uri="{FF2B5EF4-FFF2-40B4-BE49-F238E27FC236}">
                  <a16:creationId xmlns:a16="http://schemas.microsoft.com/office/drawing/2014/main" id="{31E1924F-5DCA-7C9A-DE95-ED3177DF1CD2}"/>
                </a:ext>
              </a:extLst>
            </p:cNvPr>
            <p:cNvSpPr/>
            <p:nvPr/>
          </p:nvSpPr>
          <p:spPr>
            <a:xfrm>
              <a:off x="5939630" y="4543271"/>
              <a:ext cx="265471" cy="36512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sp>
          <p:nvSpPr>
            <p:cNvPr id="18" name="Arrow: Down 17">
              <a:extLst>
                <a:ext uri="{FF2B5EF4-FFF2-40B4-BE49-F238E27FC236}">
                  <a16:creationId xmlns:a16="http://schemas.microsoft.com/office/drawing/2014/main" id="{7CED6BFE-60CC-C990-2BB6-10882839BAE5}"/>
                </a:ext>
              </a:extLst>
            </p:cNvPr>
            <p:cNvSpPr/>
            <p:nvPr/>
          </p:nvSpPr>
          <p:spPr>
            <a:xfrm>
              <a:off x="5935585" y="5442477"/>
              <a:ext cx="265471" cy="36512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IN"/>
            </a:p>
          </p:txBody>
        </p:sp>
      </p:grpSp>
    </p:spTree>
    <p:extLst>
      <p:ext uri="{BB962C8B-B14F-4D97-AF65-F5344CB8AC3E}">
        <p14:creationId xmlns:p14="http://schemas.microsoft.com/office/powerpoint/2010/main" val="280670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0CA3B9-EBC6-4D78-C146-6AA09E308D7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869A330-4A06-5B9C-E8E0-EB3F4B154914}"/>
              </a:ext>
            </a:extLst>
          </p:cNvPr>
          <p:cNvSpPr txBox="1"/>
          <p:nvPr/>
        </p:nvSpPr>
        <p:spPr>
          <a:xfrm>
            <a:off x="1383564" y="348865"/>
            <a:ext cx="9718111" cy="15764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u="sng" kern="1200">
                <a:solidFill>
                  <a:srgbClr val="FFFFFF"/>
                </a:solidFill>
                <a:latin typeface="+mj-lt"/>
                <a:ea typeface="+mj-ea"/>
                <a:cs typeface="+mj-cs"/>
              </a:rPr>
              <a:t>DATA SET</a:t>
            </a:r>
          </a:p>
        </p:txBody>
      </p:sp>
      <p:pic>
        <p:nvPicPr>
          <p:cNvPr id="8" name="Picture 7">
            <a:extLst>
              <a:ext uri="{FF2B5EF4-FFF2-40B4-BE49-F238E27FC236}">
                <a16:creationId xmlns:a16="http://schemas.microsoft.com/office/drawing/2014/main" id="{F82C91FA-F657-0C42-CD6A-17396823EF6A}"/>
              </a:ext>
            </a:extLst>
          </p:cNvPr>
          <p:cNvPicPr>
            <a:picLocks noChangeAspect="1"/>
          </p:cNvPicPr>
          <p:nvPr/>
        </p:nvPicPr>
        <p:blipFill>
          <a:blip r:embed="rId2"/>
          <a:stretch>
            <a:fillRect/>
          </a:stretch>
        </p:blipFill>
        <p:spPr>
          <a:xfrm>
            <a:off x="10559845" y="136526"/>
            <a:ext cx="1485971" cy="1133576"/>
          </a:xfrm>
          <a:prstGeom prst="rect">
            <a:avLst/>
          </a:prstGeom>
        </p:spPr>
      </p:pic>
      <p:graphicFrame>
        <p:nvGraphicFramePr>
          <p:cNvPr id="10" name="TextBox 5">
            <a:extLst>
              <a:ext uri="{FF2B5EF4-FFF2-40B4-BE49-F238E27FC236}">
                <a16:creationId xmlns:a16="http://schemas.microsoft.com/office/drawing/2014/main" id="{E9821C48-5266-9E6D-C76A-692D7BA316D3}"/>
              </a:ext>
            </a:extLst>
          </p:cNvPr>
          <p:cNvGraphicFramePr/>
          <p:nvPr>
            <p:extLst>
              <p:ext uri="{D42A27DB-BD31-4B8C-83A1-F6EECF244321}">
                <p14:modId xmlns:p14="http://schemas.microsoft.com/office/powerpoint/2010/main" val="85866917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253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C6AC-A047-B121-9E7B-68E38D0C5EC1}"/>
              </a:ext>
            </a:extLst>
          </p:cNvPr>
          <p:cNvSpPr>
            <a:spLocks noGrp="1"/>
          </p:cNvSpPr>
          <p:nvPr>
            <p:ph type="title"/>
          </p:nvPr>
        </p:nvSpPr>
        <p:spPr>
          <a:xfrm>
            <a:off x="838200" y="365126"/>
            <a:ext cx="10515600" cy="1276862"/>
          </a:xfrm>
        </p:spPr>
        <p:txBody>
          <a:bodyPr>
            <a:normAutofit fontScale="90000"/>
          </a:bodyPr>
          <a:lstStyle/>
          <a:p>
            <a:r>
              <a:rPr lang="en-IN" sz="4400" b="1" u="sng" kern="1200">
                <a:latin typeface="+mn-lt"/>
                <a:ea typeface="+mn-ea"/>
                <a:cs typeface="+mn-cs"/>
              </a:rPr>
              <a:t>Data Preprocessing</a:t>
            </a:r>
            <a:br>
              <a:rPr lang="en-US"/>
            </a:br>
            <a:br>
              <a:rPr lang="en-US"/>
            </a:br>
            <a:endParaRPr lang="en-US" dirty="0"/>
          </a:p>
        </p:txBody>
      </p:sp>
      <p:sp>
        <p:nvSpPr>
          <p:cNvPr id="3" name="Content Placeholder 2">
            <a:extLst>
              <a:ext uri="{FF2B5EF4-FFF2-40B4-BE49-F238E27FC236}">
                <a16:creationId xmlns:a16="http://schemas.microsoft.com/office/drawing/2014/main" id="{D3C348A9-C0E4-A9E4-5E08-C3E569D4CD30}"/>
              </a:ext>
            </a:extLst>
          </p:cNvPr>
          <p:cNvSpPr>
            <a:spLocks noGrp="1"/>
          </p:cNvSpPr>
          <p:nvPr>
            <p:ph idx="1"/>
          </p:nvPr>
        </p:nvSpPr>
        <p:spPr>
          <a:xfrm>
            <a:off x="838200" y="1229032"/>
            <a:ext cx="10515600" cy="4947931"/>
          </a:xfrm>
        </p:spPr>
        <p:txBody>
          <a:bodyPr>
            <a:normAutofit/>
          </a:bodyPr>
          <a:lstStyle/>
          <a:p>
            <a:pPr marL="0" indent="0">
              <a:buNone/>
            </a:pPr>
            <a:r>
              <a:rPr lang="en-US" u="sng" dirty="0"/>
              <a:t>Data Cleaning and Visualization Overview :-</a:t>
            </a:r>
          </a:p>
          <a:p>
            <a:pPr marL="0" indent="0">
              <a:buNone/>
            </a:pPr>
            <a:r>
              <a:rPr lang="en-US" sz="2000" dirty="0"/>
              <a:t>In the initial phase of our mini project, we focused on refining the dataset through meticulous data cleaning and visualization techniques. Our objective was to enhance the quality and coherence of the data, making it more suitable for subsequent analysis. This section encapsulates our methodology and key steps in achieving a refined dataset.</a:t>
            </a:r>
          </a:p>
          <a:p>
            <a:pPr marL="514350" indent="-514350">
              <a:buFont typeface="Arial" panose="020B0604020202020204" pitchFamily="34" charset="0"/>
              <a:buAutoNum type="arabicParenR"/>
            </a:pPr>
            <a:r>
              <a:rPr lang="en-US" u="sng" dirty="0"/>
              <a:t>Data Cleaning </a:t>
            </a:r>
            <a:r>
              <a:rPr lang="en-US" dirty="0"/>
              <a:t>:- </a:t>
            </a:r>
            <a:r>
              <a:rPr lang="en-US" sz="1900" dirty="0"/>
              <a:t>Our data cleaning process comprised handling missing values, encoding categorical features, and ensuring data integrity. Notably, we employed strategic approaches to replace null values, fostering a more complete and robust dataset. Categorical features were encoded to numerical values, facilitating machine learning model compatibility.</a:t>
            </a:r>
            <a:endParaRPr lang="en-US" dirty="0"/>
          </a:p>
          <a:p>
            <a:pPr marL="514350" indent="-514350">
              <a:buFont typeface="Arial" panose="020B0604020202020204" pitchFamily="34" charset="0"/>
              <a:buAutoNum type="arabicParenR"/>
            </a:pPr>
            <a:r>
              <a:rPr lang="en-US" u="sng" dirty="0"/>
              <a:t>Visualization</a:t>
            </a:r>
            <a:r>
              <a:rPr lang="en-US" dirty="0"/>
              <a:t>    :-</a:t>
            </a:r>
            <a:r>
              <a:rPr lang="en-US" sz="2000" dirty="0"/>
              <a:t>Visualization played a pivotal role in understanding the characteristics of the data and identifying patterns. Through well-crafted plots and graphs, we delved into the distribution of features, relationships between variables, and the impact of categorical features on our target variable.</a:t>
            </a:r>
          </a:p>
          <a:p>
            <a:pPr marL="514350" indent="-514350">
              <a:buFont typeface="Arial" panose="020B0604020202020204" pitchFamily="34" charset="0"/>
              <a:buAutoNum type="arabicParenR"/>
            </a:pPr>
            <a:endParaRPr lang="en-US" u="sng" dirty="0"/>
          </a:p>
          <a:p>
            <a:pPr marL="514350" indent="-514350">
              <a:buAutoNum type="arabicParenR"/>
            </a:pPr>
            <a:endParaRPr lang="en-US" dirty="0"/>
          </a:p>
          <a:p>
            <a:pPr marL="0" indent="0">
              <a:buNone/>
            </a:pPr>
            <a:endParaRPr lang="en-US" sz="2000" dirty="0"/>
          </a:p>
        </p:txBody>
      </p:sp>
      <p:pic>
        <p:nvPicPr>
          <p:cNvPr id="4" name="Picture 3">
            <a:extLst>
              <a:ext uri="{FF2B5EF4-FFF2-40B4-BE49-F238E27FC236}">
                <a16:creationId xmlns:a16="http://schemas.microsoft.com/office/drawing/2014/main" id="{A15C6576-3610-856E-1117-EC721B5C01F2}"/>
              </a:ext>
            </a:extLst>
          </p:cNvPr>
          <p:cNvPicPr>
            <a:picLocks noChangeAspect="1"/>
          </p:cNvPicPr>
          <p:nvPr/>
        </p:nvPicPr>
        <p:blipFill>
          <a:blip r:embed="rId2"/>
          <a:stretch>
            <a:fillRect/>
          </a:stretch>
        </p:blipFill>
        <p:spPr>
          <a:xfrm>
            <a:off x="10559845" y="136526"/>
            <a:ext cx="1485971" cy="1133576"/>
          </a:xfrm>
          <a:prstGeom prst="rect">
            <a:avLst/>
          </a:prstGeom>
        </p:spPr>
      </p:pic>
    </p:spTree>
    <p:extLst>
      <p:ext uri="{BB962C8B-B14F-4D97-AF65-F5344CB8AC3E}">
        <p14:creationId xmlns:p14="http://schemas.microsoft.com/office/powerpoint/2010/main" val="91921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F7103-13F2-01F2-6F98-302F78CD364A}"/>
              </a:ext>
            </a:extLst>
          </p:cNvPr>
          <p:cNvSpPr>
            <a:spLocks noGrp="1"/>
          </p:cNvSpPr>
          <p:nvPr>
            <p:ph type="title"/>
          </p:nvPr>
        </p:nvSpPr>
        <p:spPr>
          <a:xfrm>
            <a:off x="841248" y="256032"/>
            <a:ext cx="10506456" cy="1014984"/>
          </a:xfrm>
        </p:spPr>
        <p:txBody>
          <a:bodyPr anchor="b">
            <a:normAutofit/>
          </a:bodyPr>
          <a:lstStyle/>
          <a:p>
            <a:r>
              <a:rPr lang="en-US" sz="3100" b="1" i="0">
                <a:effectLst/>
                <a:latin typeface="system-ui"/>
              </a:rPr>
              <a:t>Key Steps:</a:t>
            </a:r>
            <a:br>
              <a:rPr lang="en-US" sz="3100" b="1" i="0">
                <a:effectLst/>
                <a:latin typeface="system-ui"/>
              </a:rPr>
            </a:br>
            <a:endParaRPr lang="en-US" sz="310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EB61A38-C939-F326-6FBD-0D4B8979BF7B}"/>
              </a:ext>
            </a:extLst>
          </p:cNvPr>
          <p:cNvGraphicFramePr>
            <a:graphicFrameLocks noGrp="1"/>
          </p:cNvGraphicFramePr>
          <p:nvPr>
            <p:ph idx="1"/>
            <p:extLst>
              <p:ext uri="{D42A27DB-BD31-4B8C-83A1-F6EECF244321}">
                <p14:modId xmlns:p14="http://schemas.microsoft.com/office/powerpoint/2010/main" val="328677556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6CEF3FB-6DD6-6463-8158-12BE481D17CD}"/>
              </a:ext>
            </a:extLst>
          </p:cNvPr>
          <p:cNvPicPr>
            <a:picLocks noChangeAspect="1"/>
          </p:cNvPicPr>
          <p:nvPr/>
        </p:nvPicPr>
        <p:blipFill>
          <a:blip r:embed="rId7"/>
          <a:stretch>
            <a:fillRect/>
          </a:stretch>
        </p:blipFill>
        <p:spPr>
          <a:xfrm>
            <a:off x="10559845" y="136526"/>
            <a:ext cx="1485971" cy="1133576"/>
          </a:xfrm>
          <a:prstGeom prst="rect">
            <a:avLst/>
          </a:prstGeom>
        </p:spPr>
      </p:pic>
    </p:spTree>
    <p:extLst>
      <p:ext uri="{BB962C8B-B14F-4D97-AF65-F5344CB8AC3E}">
        <p14:creationId xmlns:p14="http://schemas.microsoft.com/office/powerpoint/2010/main" val="3859001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close-up of a blue and white striped fabric&#10;&#10;AI-generated content may be incorrect.">
            <a:extLst>
              <a:ext uri="{FF2B5EF4-FFF2-40B4-BE49-F238E27FC236}">
                <a16:creationId xmlns:a16="http://schemas.microsoft.com/office/drawing/2014/main" id="{38BE0D32-F5AA-0E6C-56C3-D845B6D166CA}"/>
              </a:ext>
            </a:extLst>
          </p:cNvPr>
          <p:cNvPicPr>
            <a:picLocks noChangeAspect="1"/>
          </p:cNvPicPr>
          <p:nvPr/>
        </p:nvPicPr>
        <p:blipFill>
          <a:blip r:embed="rId2">
            <a:duotone>
              <a:schemeClr val="bg2">
                <a:shade val="45000"/>
                <a:satMod val="135000"/>
              </a:schemeClr>
              <a:prstClr val="white"/>
            </a:duotone>
          </a:blip>
          <a:srcRect b="1279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12CC6-2648-AC66-1FA7-4B6C3B7E39CE}"/>
              </a:ext>
            </a:extLst>
          </p:cNvPr>
          <p:cNvSpPr>
            <a:spLocks noGrp="1"/>
          </p:cNvSpPr>
          <p:nvPr>
            <p:ph type="title"/>
          </p:nvPr>
        </p:nvSpPr>
        <p:spPr>
          <a:xfrm>
            <a:off x="838200" y="365125"/>
            <a:ext cx="10515600" cy="1325563"/>
          </a:xfrm>
        </p:spPr>
        <p:txBody>
          <a:bodyPr>
            <a:normAutofit/>
          </a:bodyPr>
          <a:lstStyle/>
          <a:p>
            <a:r>
              <a:rPr lang="en-US" b="1" i="0">
                <a:effectLst/>
                <a:latin typeface="system-ui"/>
              </a:rPr>
              <a:t>various types of features:-</a:t>
            </a:r>
            <a:endParaRPr lang="en-US"/>
          </a:p>
        </p:txBody>
      </p:sp>
      <p:graphicFrame>
        <p:nvGraphicFramePr>
          <p:cNvPr id="9" name="Content Placeholder 6">
            <a:extLst>
              <a:ext uri="{FF2B5EF4-FFF2-40B4-BE49-F238E27FC236}">
                <a16:creationId xmlns:a16="http://schemas.microsoft.com/office/drawing/2014/main" id="{462EC7CC-0A33-98DD-DA2E-CDC74B70C196}"/>
              </a:ext>
            </a:extLst>
          </p:cNvPr>
          <p:cNvGraphicFramePr>
            <a:graphicFrameLocks noGrp="1"/>
          </p:cNvGraphicFramePr>
          <p:nvPr>
            <p:ph idx="1"/>
            <p:extLst>
              <p:ext uri="{D42A27DB-BD31-4B8C-83A1-F6EECF244321}">
                <p14:modId xmlns:p14="http://schemas.microsoft.com/office/powerpoint/2010/main" val="1432111760"/>
              </p:ext>
            </p:extLst>
          </p:nvPr>
        </p:nvGraphicFramePr>
        <p:xfrm>
          <a:off x="838200" y="1270102"/>
          <a:ext cx="10515600" cy="545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10852C8-ED74-7115-33FD-698C31735355}"/>
              </a:ext>
            </a:extLst>
          </p:cNvPr>
          <p:cNvPicPr>
            <a:picLocks noChangeAspect="1"/>
          </p:cNvPicPr>
          <p:nvPr/>
        </p:nvPicPr>
        <p:blipFill>
          <a:blip r:embed="rId8"/>
          <a:stretch>
            <a:fillRect/>
          </a:stretch>
        </p:blipFill>
        <p:spPr>
          <a:xfrm>
            <a:off x="10559845" y="136526"/>
            <a:ext cx="1485971" cy="1133576"/>
          </a:xfrm>
          <a:prstGeom prst="rect">
            <a:avLst/>
          </a:prstGeom>
        </p:spPr>
      </p:pic>
    </p:spTree>
    <p:extLst>
      <p:ext uri="{BB962C8B-B14F-4D97-AF65-F5344CB8AC3E}">
        <p14:creationId xmlns:p14="http://schemas.microsoft.com/office/powerpoint/2010/main" val="357798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60F3C-4BAF-553C-B091-C4B273C2092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i="0" kern="1200">
                <a:solidFill>
                  <a:srgbClr val="FFFFFF"/>
                </a:solidFill>
                <a:effectLst/>
                <a:latin typeface="+mj-lt"/>
                <a:ea typeface="+mj-ea"/>
                <a:cs typeface="+mj-cs"/>
              </a:rPr>
              <a:t>Examining the percentage of null values:-</a:t>
            </a:r>
            <a:endParaRPr lang="en-US" sz="33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71166D22-6289-22EB-7FD0-306912FFE694}"/>
              </a:ext>
            </a:extLst>
          </p:cNvPr>
          <p:cNvPicPr>
            <a:picLocks noGrp="1" noChangeAspect="1"/>
          </p:cNvPicPr>
          <p:nvPr>
            <p:ph idx="1"/>
          </p:nvPr>
        </p:nvPicPr>
        <p:blipFill>
          <a:blip r:embed="rId2"/>
          <a:stretch>
            <a:fillRect/>
          </a:stretch>
        </p:blipFill>
        <p:spPr>
          <a:xfrm>
            <a:off x="6818896" y="643466"/>
            <a:ext cx="2697539" cy="5568739"/>
          </a:xfrm>
          <a:prstGeom prst="rect">
            <a:avLst/>
          </a:prstGeom>
        </p:spPr>
      </p:pic>
      <p:pic>
        <p:nvPicPr>
          <p:cNvPr id="6" name="Picture 5">
            <a:extLst>
              <a:ext uri="{FF2B5EF4-FFF2-40B4-BE49-F238E27FC236}">
                <a16:creationId xmlns:a16="http://schemas.microsoft.com/office/drawing/2014/main" id="{1B8015A9-53A0-0376-9C66-7411ACB967B1}"/>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641114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9827-22F8-C1B1-93C9-D83A1B1300E3}"/>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 barplot for the column vs percentage of null values </a:t>
            </a:r>
          </a:p>
        </p:txBody>
      </p:sp>
      <p:pic>
        <p:nvPicPr>
          <p:cNvPr id="5" name="Content Placeholder 4" descr="A graph of blue rectangular bars with white text&#10;&#10;AI-generated content may be incorrect.">
            <a:extLst>
              <a:ext uri="{FF2B5EF4-FFF2-40B4-BE49-F238E27FC236}">
                <a16:creationId xmlns:a16="http://schemas.microsoft.com/office/drawing/2014/main" id="{AEC64177-BA9C-82AE-3819-FD9F27B364C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49" r="1" b="5359"/>
          <a:stretch/>
        </p:blipFill>
        <p:spPr>
          <a:xfrm>
            <a:off x="640080" y="641032"/>
            <a:ext cx="10911840" cy="4935855"/>
          </a:xfrm>
          <a:prstGeom prst="rect">
            <a:avLst/>
          </a:prstGeom>
          <a:ln w="19050">
            <a:solidFill>
              <a:schemeClr val="tx1"/>
            </a:solidFill>
            <a:miter lim="800000"/>
          </a:ln>
        </p:spPr>
      </p:pic>
      <p:pic>
        <p:nvPicPr>
          <p:cNvPr id="6" name="Picture 5">
            <a:extLst>
              <a:ext uri="{FF2B5EF4-FFF2-40B4-BE49-F238E27FC236}">
                <a16:creationId xmlns:a16="http://schemas.microsoft.com/office/drawing/2014/main" id="{782A847E-B639-62A0-F2AA-4D753016CBBF}"/>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5228281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0C901-A7B7-E7B1-49AC-87F54C9EEF0B}"/>
              </a:ext>
            </a:extLst>
          </p:cNvPr>
          <p:cNvSpPr>
            <a:spLocks noGrp="1"/>
          </p:cNvSpPr>
          <p:nvPr>
            <p:ph type="title"/>
          </p:nvPr>
        </p:nvSpPr>
        <p:spPr>
          <a:xfrm>
            <a:off x="871442" y="685800"/>
            <a:ext cx="4353116" cy="1474666"/>
          </a:xfrm>
        </p:spPr>
        <p:txBody>
          <a:bodyPr anchor="b">
            <a:normAutofit/>
          </a:bodyPr>
          <a:lstStyle/>
          <a:p>
            <a:pPr algn="ctr"/>
            <a:r>
              <a:rPr lang="en-US" sz="3200" dirty="0">
                <a:solidFill>
                  <a:srgbClr val="595959"/>
                </a:solidFill>
              </a:rPr>
              <a:t>Random Sample Imputation for Missing Data:-</a:t>
            </a:r>
          </a:p>
        </p:txBody>
      </p:sp>
      <p:sp>
        <p:nvSpPr>
          <p:cNvPr id="4" name="Rectangle 1">
            <a:extLst>
              <a:ext uri="{FF2B5EF4-FFF2-40B4-BE49-F238E27FC236}">
                <a16:creationId xmlns:a16="http://schemas.microsoft.com/office/drawing/2014/main" id="{E9DBFF96-F45D-2460-FB06-1F0977ACE095}"/>
              </a:ext>
            </a:extLst>
          </p:cNvPr>
          <p:cNvSpPr>
            <a:spLocks noGrp="1" noChangeArrowheads="1"/>
          </p:cNvSpPr>
          <p:nvPr>
            <p:ph idx="1"/>
          </p:nvPr>
        </p:nvSpPr>
        <p:spPr bwMode="auto">
          <a:xfrm>
            <a:off x="871442" y="2447337"/>
            <a:ext cx="4353116" cy="377043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sng" strike="noStrike" cap="none" normalizeH="0" baseline="0" dirty="0" err="1">
                <a:ln>
                  <a:noFill/>
                </a:ln>
                <a:solidFill>
                  <a:srgbClr val="595959"/>
                </a:solidFill>
                <a:effectLst/>
                <a:latin typeface="var(--jp-code-font-family)"/>
              </a:rPr>
              <a:t>numerical_feature</a:t>
            </a:r>
            <a:r>
              <a:rPr kumimoji="0" lang="en-US" altLang="en-US" sz="2000" b="0" i="0" u="none" strike="noStrike" cap="none" normalizeH="0" baseline="0" dirty="0">
                <a:ln>
                  <a:noFill/>
                </a:ln>
                <a:solidFill>
                  <a:srgbClr val="595959"/>
                </a:solidFill>
                <a:effectLst/>
                <a:latin typeface="var(--jp-code-font-family)"/>
              </a:rPr>
              <a:t>:-</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rgbClr val="595959"/>
              </a:solidFill>
              <a:effectLst/>
              <a:latin typeface="var(--jp-code-font-family)"/>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rgbClr val="595959"/>
                </a:solidFill>
                <a:effectLst/>
                <a:latin typeface="var(--jp-code-font-family)"/>
              </a:rPr>
              <a:t>['</a:t>
            </a:r>
            <a:r>
              <a:rPr kumimoji="0" lang="en-US" altLang="en-US" sz="2000" b="0" i="0" u="none" strike="noStrike" cap="none" normalizeH="0" baseline="0" dirty="0" err="1">
                <a:ln>
                  <a:noFill/>
                </a:ln>
                <a:solidFill>
                  <a:srgbClr val="595959"/>
                </a:solidFill>
                <a:effectLst/>
                <a:latin typeface="var(--jp-code-font-family)"/>
              </a:rPr>
              <a:t>MinTemp</a:t>
            </a:r>
            <a:r>
              <a:rPr kumimoji="0" lang="en-US" altLang="en-US" sz="2000" b="0" i="0" u="none" strike="noStrike" cap="none" normalizeH="0" baseline="0" dirty="0">
                <a:ln>
                  <a:noFill/>
                </a:ln>
                <a:solidFill>
                  <a:srgbClr val="595959"/>
                </a:solidFill>
                <a:effectLst/>
                <a:latin typeface="var(--jp-code-font-family)"/>
              </a:rPr>
              <a:t>', '</a:t>
            </a:r>
            <a:r>
              <a:rPr kumimoji="0" lang="en-US" altLang="en-US" sz="2000" b="0" i="0" u="none" strike="noStrike" cap="none" normalizeH="0" baseline="0" dirty="0" err="1">
                <a:ln>
                  <a:noFill/>
                </a:ln>
                <a:solidFill>
                  <a:srgbClr val="595959"/>
                </a:solidFill>
                <a:effectLst/>
                <a:latin typeface="var(--jp-code-font-family)"/>
              </a:rPr>
              <a:t>MaxTemp</a:t>
            </a:r>
            <a:r>
              <a:rPr kumimoji="0" lang="en-US" altLang="en-US" sz="2000" b="0" i="0" u="none" strike="noStrike" cap="none" normalizeH="0" baseline="0" dirty="0">
                <a:ln>
                  <a:noFill/>
                </a:ln>
                <a:solidFill>
                  <a:srgbClr val="595959"/>
                </a:solidFill>
                <a:effectLst/>
                <a:latin typeface="var(--jp-code-font-family)"/>
              </a:rPr>
              <a:t>', 'Rainfall', 'Evaporation', 'Sunshine', 'WindGustSpeed', 'WindSpeed9am', 'WindSpeed3pm’, </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rgbClr val="595959"/>
                </a:solidFill>
                <a:effectLst/>
                <a:latin typeface="var(--jp-code-font-family)"/>
              </a:rPr>
              <a:t>'Humidity9am', 'Humidity3pm', 'Pressure9am', 'Pressure3pm', 'Cloud9am', 'Cloud3pm', 'Temp9am', 'Temp3pm’,</a:t>
            </a: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solidFill>
                  <a:srgbClr val="595959"/>
                </a:solidFill>
                <a:effectLst/>
                <a:latin typeface="var(--jp-code-font-family)"/>
              </a:rPr>
              <a:t> 'RISK_MM']</a:t>
            </a:r>
            <a:r>
              <a:rPr kumimoji="0" lang="en-US" altLang="en-US" sz="2000" b="0" i="0" u="none" strike="noStrike" cap="none" normalizeH="0" baseline="0" dirty="0">
                <a:ln>
                  <a:noFill/>
                </a:ln>
                <a:solidFill>
                  <a:srgbClr val="595959"/>
                </a:solidFill>
                <a:effectLst/>
              </a:rPr>
              <a:t> </a:t>
            </a:r>
            <a:endParaRPr kumimoji="0" lang="en-US" altLang="en-US" sz="2000" b="0" i="0" u="none" strike="noStrike" cap="none" normalizeH="0" baseline="0" dirty="0">
              <a:ln>
                <a:noFill/>
              </a:ln>
              <a:solidFill>
                <a:srgbClr val="595959"/>
              </a:solidFill>
              <a:effectLst/>
              <a:latin typeface="Arial" panose="020B0604020202020204" pitchFamily="34" charset="0"/>
            </a:endParaRPr>
          </a:p>
        </p:txBody>
      </p:sp>
      <p:pic>
        <p:nvPicPr>
          <p:cNvPr id="6" name="Picture 5">
            <a:extLst>
              <a:ext uri="{FF2B5EF4-FFF2-40B4-BE49-F238E27FC236}">
                <a16:creationId xmlns:a16="http://schemas.microsoft.com/office/drawing/2014/main" id="{8CC69046-AC35-C75B-A9AC-E4AF321DED28}"/>
              </a:ext>
            </a:extLst>
          </p:cNvPr>
          <p:cNvPicPr>
            <a:picLocks noChangeAspect="1"/>
          </p:cNvPicPr>
          <p:nvPr/>
        </p:nvPicPr>
        <p:blipFill>
          <a:blip r:embed="rId2"/>
          <a:stretch>
            <a:fillRect/>
          </a:stretch>
        </p:blipFill>
        <p:spPr>
          <a:xfrm>
            <a:off x="7860460" y="685799"/>
            <a:ext cx="2639737" cy="5531972"/>
          </a:xfrm>
          <a:prstGeom prst="rect">
            <a:avLst/>
          </a:prstGeom>
        </p:spPr>
      </p:pic>
    </p:spTree>
    <p:extLst>
      <p:ext uri="{BB962C8B-B14F-4D97-AF65-F5344CB8AC3E}">
        <p14:creationId xmlns:p14="http://schemas.microsoft.com/office/powerpoint/2010/main" val="152301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EFD0F-8C79-8216-F541-7ABA7ABAC4E3}"/>
              </a:ext>
            </a:extLst>
          </p:cNvPr>
          <p:cNvPicPr>
            <a:picLocks noChangeAspect="1"/>
          </p:cNvPicPr>
          <p:nvPr/>
        </p:nvPicPr>
        <p:blipFill>
          <a:blip r:embed="rId2"/>
          <a:stretch>
            <a:fillRect/>
          </a:stretch>
        </p:blipFill>
        <p:spPr>
          <a:xfrm>
            <a:off x="127754" y="518706"/>
            <a:ext cx="11936491" cy="5820587"/>
          </a:xfrm>
          <a:prstGeom prst="rect">
            <a:avLst/>
          </a:prstGeom>
        </p:spPr>
      </p:pic>
    </p:spTree>
    <p:extLst>
      <p:ext uri="{BB962C8B-B14F-4D97-AF65-F5344CB8AC3E}">
        <p14:creationId xmlns:p14="http://schemas.microsoft.com/office/powerpoint/2010/main" val="144965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5477D023-7B81-87B5-BC80-1AACB0D558BC}"/>
              </a:ext>
            </a:extLst>
          </p:cNvPr>
          <p:cNvPicPr>
            <a:picLocks noGrp="1" noChangeAspect="1"/>
          </p:cNvPicPr>
          <p:nvPr>
            <p:ph idx="1"/>
          </p:nvPr>
        </p:nvPicPr>
        <p:blipFill>
          <a:blip r:embed="rId2"/>
          <a:stretch>
            <a:fillRect/>
          </a:stretch>
        </p:blipFill>
        <p:spPr>
          <a:xfrm>
            <a:off x="1025509" y="871444"/>
            <a:ext cx="2711116" cy="5115114"/>
          </a:xfrm>
          <a:prstGeom prst="rect">
            <a:avLst/>
          </a:prstGeom>
        </p:spPr>
      </p:pic>
      <p:sp>
        <p:nvSpPr>
          <p:cNvPr id="14" name="Rectangle 13">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B28500F3-1897-14EF-8906-0F6DC90432FA}"/>
              </a:ext>
            </a:extLst>
          </p:cNvPr>
          <p:cNvSpPr>
            <a:spLocks noGrp="1"/>
          </p:cNvSpPr>
          <p:nvPr>
            <p:ph type="title"/>
          </p:nvPr>
        </p:nvSpPr>
        <p:spPr>
          <a:xfrm>
            <a:off x="5653287" y="871442"/>
            <a:ext cx="5667269" cy="1289024"/>
          </a:xfrm>
        </p:spPr>
        <p:txBody>
          <a:bodyPr vert="horz" lIns="91440" tIns="45720" rIns="91440" bIns="45720" rtlCol="0" anchor="b">
            <a:normAutofit/>
          </a:bodyPr>
          <a:lstStyle/>
          <a:p>
            <a:pPr algn="ctr"/>
            <a:r>
              <a:rPr lang="en-US" sz="3200" b="0" i="0" kern="1200" dirty="0" err="1">
                <a:solidFill>
                  <a:srgbClr val="595959"/>
                </a:solidFill>
                <a:effectLst/>
                <a:latin typeface="+mj-lt"/>
                <a:ea typeface="+mj-ea"/>
                <a:cs typeface="+mj-cs"/>
              </a:rPr>
              <a:t>continuous_feature</a:t>
            </a:r>
            <a:r>
              <a:rPr lang="en-US" sz="3200" b="0" i="0" kern="1200" dirty="0">
                <a:solidFill>
                  <a:srgbClr val="595959"/>
                </a:solidFill>
                <a:effectLst/>
                <a:latin typeface="+mj-lt"/>
                <a:ea typeface="+mj-ea"/>
                <a:cs typeface="+mj-cs"/>
              </a:rPr>
              <a:t>:-</a:t>
            </a:r>
            <a:endParaRPr lang="en-US" sz="3200" kern="1200" dirty="0">
              <a:solidFill>
                <a:srgbClr val="595959"/>
              </a:solidFill>
              <a:latin typeface="+mj-lt"/>
              <a:ea typeface="+mj-ea"/>
              <a:cs typeface="+mj-cs"/>
            </a:endParaRPr>
          </a:p>
        </p:txBody>
      </p:sp>
      <p:sp>
        <p:nvSpPr>
          <p:cNvPr id="7" name="TextBox 6">
            <a:extLst>
              <a:ext uri="{FF2B5EF4-FFF2-40B4-BE49-F238E27FC236}">
                <a16:creationId xmlns:a16="http://schemas.microsoft.com/office/drawing/2014/main" id="{1653F7BF-47C1-E227-8377-3CB2E7C523B1}"/>
              </a:ext>
            </a:extLst>
          </p:cNvPr>
          <p:cNvSpPr txBox="1"/>
          <p:nvPr/>
        </p:nvSpPr>
        <p:spPr>
          <a:xfrm>
            <a:off x="5653287" y="2447337"/>
            <a:ext cx="5667269" cy="3539220"/>
          </a:xfrm>
          <a:prstGeom prst="rect">
            <a:avLst/>
          </a:prstGeom>
        </p:spPr>
        <p:txBody>
          <a:bodyPr vert="horz" lIns="91440" tIns="45720" rIns="91440" bIns="45720" rtlCol="0" anchor="t">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rgbClr val="595959"/>
                </a:solidFill>
                <a:effectLst/>
              </a:rPr>
              <a:t>['</a:t>
            </a:r>
            <a:r>
              <a:rPr kumimoji="0" lang="en-US" altLang="en-US" sz="2000" b="0" i="0" u="none" strike="noStrike" cap="none" normalizeH="0" baseline="0" dirty="0" err="1">
                <a:ln>
                  <a:noFill/>
                </a:ln>
                <a:solidFill>
                  <a:srgbClr val="595959"/>
                </a:solidFill>
                <a:effectLst/>
              </a:rPr>
              <a:t>MinTemp</a:t>
            </a:r>
            <a:r>
              <a:rPr kumimoji="0" lang="en-US" altLang="en-US" sz="2000" b="0" i="0" u="none" strike="noStrike" cap="none" normalizeH="0" baseline="0" dirty="0">
                <a:ln>
                  <a:noFill/>
                </a:ln>
                <a:solidFill>
                  <a:srgbClr val="595959"/>
                </a:solidFill>
                <a:effectLst/>
              </a:rPr>
              <a:t>', '</a:t>
            </a:r>
            <a:r>
              <a:rPr kumimoji="0" lang="en-US" altLang="en-US" sz="2000" b="0" i="0" u="none" strike="noStrike" cap="none" normalizeH="0" baseline="0" dirty="0" err="1">
                <a:ln>
                  <a:noFill/>
                </a:ln>
                <a:solidFill>
                  <a:srgbClr val="595959"/>
                </a:solidFill>
                <a:effectLst/>
              </a:rPr>
              <a:t>MaxTemp</a:t>
            </a:r>
            <a:r>
              <a:rPr kumimoji="0" lang="en-US" altLang="en-US" sz="2000" b="0" i="0" u="none" strike="noStrike" cap="none" normalizeH="0" baseline="0" dirty="0">
                <a:ln>
                  <a:noFill/>
                </a:ln>
                <a:solidFill>
                  <a:srgbClr val="595959"/>
                </a:solidFill>
                <a:effectLst/>
              </a:rPr>
              <a:t>', 'Rainfall', 'Evaporation', 'Sunshine', 'WindSpeed9am', 'WindSpeed3pm’, </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dirty="0">
                <a:ln>
                  <a:noFill/>
                </a:ln>
                <a:solidFill>
                  <a:srgbClr val="595959"/>
                </a:solidFill>
                <a:effectLst/>
              </a:rPr>
              <a:t>'Humidity9am', 'Humidity3pm', 'Pressure9am', 'Pressure3pm', 'Cloud9am', 'Cloud3pm', 'Temp9am', 'Temp3pm’,</a:t>
            </a:r>
            <a:r>
              <a:rPr lang="en-US" altLang="en-US" sz="2000" dirty="0">
                <a:solidFill>
                  <a:srgbClr val="595959"/>
                </a:solidFill>
              </a:rPr>
              <a:t>]</a:t>
            </a:r>
            <a:endParaRPr kumimoji="0" lang="en-US" altLang="en-US" sz="2000" b="0" i="0" u="none" strike="noStrike" cap="none" normalizeH="0" baseline="0" dirty="0">
              <a:ln>
                <a:noFill/>
              </a:ln>
              <a:solidFill>
                <a:srgbClr val="595959"/>
              </a:solidFill>
              <a:effectLst/>
            </a:endParaRPr>
          </a:p>
        </p:txBody>
      </p:sp>
    </p:spTree>
    <p:extLst>
      <p:ext uri="{BB962C8B-B14F-4D97-AF65-F5344CB8AC3E}">
        <p14:creationId xmlns:p14="http://schemas.microsoft.com/office/powerpoint/2010/main" val="1530471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0779-B4AA-3022-5F97-98122342A940}"/>
              </a:ext>
            </a:extLst>
          </p:cNvPr>
          <p:cNvSpPr>
            <a:spLocks noGrp="1"/>
          </p:cNvSpPr>
          <p:nvPr>
            <p:ph type="title"/>
          </p:nvPr>
        </p:nvSpPr>
        <p:spPr/>
        <p:txBody>
          <a:bodyPr/>
          <a:lstStyle/>
          <a:p>
            <a:pPr algn="ctr"/>
            <a:r>
              <a:rPr lang="en-US" b="1" u="sng" dirty="0"/>
              <a:t>Table Of Contents</a:t>
            </a:r>
            <a:endParaRPr lang="en-IN" b="1" u="sng" dirty="0"/>
          </a:p>
        </p:txBody>
      </p:sp>
      <p:graphicFrame>
        <p:nvGraphicFramePr>
          <p:cNvPr id="16" name="Content Placeholder 2">
            <a:extLst>
              <a:ext uri="{FF2B5EF4-FFF2-40B4-BE49-F238E27FC236}">
                <a16:creationId xmlns:a16="http://schemas.microsoft.com/office/drawing/2014/main" id="{08CF41F1-00CD-45CC-9AD5-B5420C59B878}"/>
              </a:ext>
            </a:extLst>
          </p:cNvPr>
          <p:cNvGraphicFramePr>
            <a:graphicFrameLocks noGrp="1"/>
          </p:cNvGraphicFramePr>
          <p:nvPr>
            <p:ph idx="1"/>
            <p:extLst>
              <p:ext uri="{D42A27DB-BD31-4B8C-83A1-F6EECF244321}">
                <p14:modId xmlns:p14="http://schemas.microsoft.com/office/powerpoint/2010/main" val="28203098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7AD7ECBF-FB54-6259-01B6-ADE3682295E2}"/>
              </a:ext>
            </a:extLst>
          </p:cNvPr>
          <p:cNvPicPr>
            <a:picLocks noChangeAspect="1"/>
          </p:cNvPicPr>
          <p:nvPr/>
        </p:nvPicPr>
        <p:blipFill>
          <a:blip r:embed="rId7"/>
          <a:stretch>
            <a:fillRect/>
          </a:stretch>
        </p:blipFill>
        <p:spPr>
          <a:xfrm>
            <a:off x="10559845" y="136526"/>
            <a:ext cx="1485971" cy="1133576"/>
          </a:xfrm>
          <a:prstGeom prst="rect">
            <a:avLst/>
          </a:prstGeom>
        </p:spPr>
      </p:pic>
      <p:sp>
        <p:nvSpPr>
          <p:cNvPr id="10" name="TextBox 9">
            <a:extLst>
              <a:ext uri="{FF2B5EF4-FFF2-40B4-BE49-F238E27FC236}">
                <a16:creationId xmlns:a16="http://schemas.microsoft.com/office/drawing/2014/main" id="{1C433DB4-BD06-8AC9-585F-B38F854003D8}"/>
              </a:ext>
            </a:extLst>
          </p:cNvPr>
          <p:cNvSpPr txBox="1"/>
          <p:nvPr/>
        </p:nvSpPr>
        <p:spPr>
          <a:xfrm>
            <a:off x="265470" y="6489288"/>
            <a:ext cx="1897626" cy="369332"/>
          </a:xfrm>
          <a:prstGeom prst="rect">
            <a:avLst/>
          </a:prstGeom>
          <a:noFill/>
        </p:spPr>
        <p:txBody>
          <a:bodyPr wrap="square">
            <a:spAutoFit/>
          </a:bodyPr>
          <a:lstStyle/>
          <a:p>
            <a:r>
              <a:rPr lang="en-US" dirty="0">
                <a:solidFill>
                  <a:schemeClr val="bg1"/>
                </a:solidFill>
              </a:rPr>
              <a:t>17-02-2025</a:t>
            </a:r>
            <a:endParaRPr lang="en-IN" dirty="0">
              <a:solidFill>
                <a:schemeClr val="bg1"/>
              </a:solidFill>
            </a:endParaRPr>
          </a:p>
        </p:txBody>
      </p:sp>
      <p:sp>
        <p:nvSpPr>
          <p:cNvPr id="14" name="TextBox 13">
            <a:extLst>
              <a:ext uri="{FF2B5EF4-FFF2-40B4-BE49-F238E27FC236}">
                <a16:creationId xmlns:a16="http://schemas.microsoft.com/office/drawing/2014/main" id="{B474FF1F-0A18-C4D8-0322-7D974957BE8D}"/>
              </a:ext>
            </a:extLst>
          </p:cNvPr>
          <p:cNvSpPr txBox="1"/>
          <p:nvPr/>
        </p:nvSpPr>
        <p:spPr>
          <a:xfrm>
            <a:off x="11707047" y="6514075"/>
            <a:ext cx="422784" cy="369332"/>
          </a:xfrm>
          <a:prstGeom prst="rect">
            <a:avLst/>
          </a:prstGeom>
          <a:noFill/>
        </p:spPr>
        <p:txBody>
          <a:bodyPr wrap="square">
            <a:spAutoFit/>
          </a:bodyPr>
          <a:lstStyle/>
          <a:p>
            <a:fld id="{182824D1-5CCC-4C67-A793-CE2BD2382429}" type="slidenum">
              <a:rPr lang="en-IN" sz="1800" b="1" smtClean="0">
                <a:solidFill>
                  <a:schemeClr val="bg1"/>
                </a:solidFill>
              </a:rPr>
              <a:pPr/>
              <a:t>2</a:t>
            </a:fld>
            <a:endParaRPr lang="en-IN" sz="1800" b="1" dirty="0">
              <a:solidFill>
                <a:schemeClr val="bg1"/>
              </a:solidFill>
            </a:endParaRPr>
          </a:p>
        </p:txBody>
      </p:sp>
    </p:spTree>
    <p:extLst>
      <p:ext uri="{BB962C8B-B14F-4D97-AF65-F5344CB8AC3E}">
        <p14:creationId xmlns:p14="http://schemas.microsoft.com/office/powerpoint/2010/main" val="45358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E4327-8E0C-C16A-C22A-584648C9122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000" b="1" kern="1200" dirty="0">
                <a:solidFill>
                  <a:schemeClr val="bg1"/>
                </a:solidFill>
                <a:latin typeface="+mj-lt"/>
                <a:ea typeface="+mj-ea"/>
                <a:cs typeface="+mj-cs"/>
              </a:rPr>
              <a:t>bar graph after removing the column with the maximum null values</a:t>
            </a:r>
            <a:r>
              <a:rPr lang="en-US" sz="3000" kern="1200" dirty="0">
                <a:solidFill>
                  <a:schemeClr val="bg1"/>
                </a:solidFill>
                <a:latin typeface="+mj-lt"/>
                <a:ea typeface="+mj-ea"/>
                <a:cs typeface="+mj-cs"/>
              </a:rPr>
              <a:t>:</a:t>
            </a:r>
          </a:p>
        </p:txBody>
      </p:sp>
      <p:pic>
        <p:nvPicPr>
          <p:cNvPr id="5" name="Content Placeholder 4">
            <a:extLst>
              <a:ext uri="{FF2B5EF4-FFF2-40B4-BE49-F238E27FC236}">
                <a16:creationId xmlns:a16="http://schemas.microsoft.com/office/drawing/2014/main" id="{8D614A8C-6D08-9BD1-6C8B-4D9E4F7954F0}"/>
              </a:ext>
            </a:extLst>
          </p:cNvPr>
          <p:cNvPicPr>
            <a:picLocks noGrp="1" noChangeAspect="1"/>
          </p:cNvPicPr>
          <p:nvPr>
            <p:ph idx="1"/>
          </p:nvPr>
        </p:nvPicPr>
        <p:blipFill>
          <a:blip r:embed="rId2"/>
          <a:stretch>
            <a:fillRect/>
          </a:stretch>
        </p:blipFill>
        <p:spPr>
          <a:xfrm>
            <a:off x="1679720" y="1675227"/>
            <a:ext cx="8832559" cy="4394199"/>
          </a:xfrm>
          <a:prstGeom prst="rect">
            <a:avLst/>
          </a:prstGeom>
        </p:spPr>
      </p:pic>
    </p:spTree>
    <p:extLst>
      <p:ext uri="{BB962C8B-B14F-4D97-AF65-F5344CB8AC3E}">
        <p14:creationId xmlns:p14="http://schemas.microsoft.com/office/powerpoint/2010/main" val="120078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D06A457-9426-C472-FDF6-0597DFB4522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200" kern="1200">
                <a:solidFill>
                  <a:srgbClr val="FFFFFF"/>
                </a:solidFill>
                <a:latin typeface="+mj-lt"/>
                <a:ea typeface="+mj-ea"/>
                <a:cs typeface="+mj-cs"/>
              </a:rPr>
              <a:t>We've handled the null values numeric features now we'll proceed to deal with catagorical features, we will even encode  the catagorical data along with this process</a:t>
            </a:r>
          </a:p>
        </p:txBody>
      </p:sp>
      <p:pic>
        <p:nvPicPr>
          <p:cNvPr id="6" name="Content Placeholder 5">
            <a:extLst>
              <a:ext uri="{FF2B5EF4-FFF2-40B4-BE49-F238E27FC236}">
                <a16:creationId xmlns:a16="http://schemas.microsoft.com/office/drawing/2014/main" id="{FD492876-F992-142F-3857-0E7A661957E1}"/>
              </a:ext>
            </a:extLst>
          </p:cNvPr>
          <p:cNvPicPr>
            <a:picLocks noGrp="1" noChangeAspect="1"/>
          </p:cNvPicPr>
          <p:nvPr>
            <p:ph idx="1"/>
          </p:nvPr>
        </p:nvPicPr>
        <p:blipFill>
          <a:blip r:embed="rId2"/>
          <a:stretch>
            <a:fillRect/>
          </a:stretch>
        </p:blipFill>
        <p:spPr>
          <a:xfrm>
            <a:off x="4502428" y="787897"/>
            <a:ext cx="7225748" cy="5282205"/>
          </a:xfrm>
          <a:prstGeom prst="rect">
            <a:avLst/>
          </a:prstGeom>
        </p:spPr>
      </p:pic>
      <p:pic>
        <p:nvPicPr>
          <p:cNvPr id="9" name="Picture 8">
            <a:extLst>
              <a:ext uri="{FF2B5EF4-FFF2-40B4-BE49-F238E27FC236}">
                <a16:creationId xmlns:a16="http://schemas.microsoft.com/office/drawing/2014/main" id="{C9D13276-5328-4518-14AB-81842DA003F3}"/>
              </a:ext>
            </a:extLst>
          </p:cNvPr>
          <p:cNvPicPr>
            <a:picLocks noChangeAspect="1"/>
          </p:cNvPicPr>
          <p:nvPr/>
        </p:nvPicPr>
        <p:blipFill>
          <a:blip r:embed="rId3"/>
          <a:stretch>
            <a:fillRect/>
          </a:stretch>
        </p:blipFill>
        <p:spPr>
          <a:xfrm>
            <a:off x="170825" y="118471"/>
            <a:ext cx="1485971" cy="1133576"/>
          </a:xfrm>
          <a:prstGeom prst="rect">
            <a:avLst/>
          </a:prstGeom>
        </p:spPr>
      </p:pic>
    </p:spTree>
    <p:extLst>
      <p:ext uri="{BB962C8B-B14F-4D97-AF65-F5344CB8AC3E}">
        <p14:creationId xmlns:p14="http://schemas.microsoft.com/office/powerpoint/2010/main" val="127376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DBCD45-EFFA-CB70-0491-6CCF941175B4}"/>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Removing all the null value</a:t>
            </a:r>
          </a:p>
        </p:txBody>
      </p:sp>
      <p:pic>
        <p:nvPicPr>
          <p:cNvPr id="5" name="Content Placeholder 4">
            <a:extLst>
              <a:ext uri="{FF2B5EF4-FFF2-40B4-BE49-F238E27FC236}">
                <a16:creationId xmlns:a16="http://schemas.microsoft.com/office/drawing/2014/main" id="{DC643A20-34A0-43F2-4ECD-23193BD58BE6}"/>
              </a:ext>
            </a:extLst>
          </p:cNvPr>
          <p:cNvPicPr>
            <a:picLocks noGrp="1" noChangeAspect="1"/>
          </p:cNvPicPr>
          <p:nvPr>
            <p:ph idx="1"/>
          </p:nvPr>
        </p:nvPicPr>
        <p:blipFill>
          <a:blip r:embed="rId2"/>
          <a:stretch>
            <a:fillRect/>
          </a:stretch>
        </p:blipFill>
        <p:spPr>
          <a:xfrm>
            <a:off x="7673725" y="457199"/>
            <a:ext cx="2452870" cy="5899152"/>
          </a:xfrm>
          <a:prstGeom prst="rect">
            <a:avLst/>
          </a:prstGeom>
        </p:spPr>
      </p:pic>
      <p:pic>
        <p:nvPicPr>
          <p:cNvPr id="6" name="Picture 5">
            <a:extLst>
              <a:ext uri="{FF2B5EF4-FFF2-40B4-BE49-F238E27FC236}">
                <a16:creationId xmlns:a16="http://schemas.microsoft.com/office/drawing/2014/main" id="{75FC3D40-E6BF-E811-1DC7-8CAFAEEAF3E2}"/>
              </a:ext>
            </a:extLst>
          </p:cNvPr>
          <p:cNvPicPr>
            <a:picLocks noChangeAspect="1"/>
          </p:cNvPicPr>
          <p:nvPr/>
        </p:nvPicPr>
        <p:blipFill>
          <a:blip r:embed="rId3"/>
          <a:stretch>
            <a:fillRect/>
          </a:stretch>
        </p:blipFill>
        <p:spPr>
          <a:xfrm>
            <a:off x="91815" y="108044"/>
            <a:ext cx="1485971" cy="1133576"/>
          </a:xfrm>
          <a:prstGeom prst="rect">
            <a:avLst/>
          </a:prstGeom>
        </p:spPr>
      </p:pic>
    </p:spTree>
    <p:extLst>
      <p:ext uri="{BB962C8B-B14F-4D97-AF65-F5344CB8AC3E}">
        <p14:creationId xmlns:p14="http://schemas.microsoft.com/office/powerpoint/2010/main" val="216279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F65200E-BE19-61BA-8C12-E73CE7790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4850097"/>
            <a:ext cx="12202175" cy="2021488"/>
            <a:chOff x="-1" y="-29768"/>
            <a:chExt cx="12202175" cy="1519356"/>
          </a:xfrm>
        </p:grpSpPr>
        <p:sp>
          <p:nvSpPr>
            <p:cNvPr id="21" name="Rectangle 20">
              <a:extLst>
                <a:ext uri="{FF2B5EF4-FFF2-40B4-BE49-F238E27FC236}">
                  <a16:creationId xmlns:a16="http://schemas.microsoft.com/office/drawing/2014/main" id="{4DCB7929-1F93-E966-9A22-29A959C2A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9333BF-F59E-1341-F162-50F583238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5832-F005-417F-6A2A-8481A275F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962663" y="-3992432"/>
              <a:ext cx="1519356" cy="9444683"/>
            </a:xfrm>
            <a:prstGeom prst="rect">
              <a:avLst/>
            </a:prstGeom>
            <a:gradFill>
              <a:gsLst>
                <a:gs pos="29000">
                  <a:schemeClr val="accent5">
                    <a:lumMod val="60000"/>
                    <a:lumOff val="40000"/>
                    <a:alpha val="0"/>
                  </a:schemeClr>
                </a:gs>
                <a:gs pos="100000">
                  <a:schemeClr val="accent5">
                    <a:lumMod val="75000"/>
                    <a:alpha val="70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4A2292-6D29-6DE1-6D53-04312F08D388}"/>
              </a:ext>
            </a:extLst>
          </p:cNvPr>
          <p:cNvSpPr>
            <a:spLocks noGrp="1"/>
          </p:cNvSpPr>
          <p:nvPr>
            <p:ph type="title"/>
          </p:nvPr>
        </p:nvSpPr>
        <p:spPr>
          <a:xfrm>
            <a:off x="1611630" y="5167418"/>
            <a:ext cx="8949690" cy="702264"/>
          </a:xfrm>
        </p:spPr>
        <p:txBody>
          <a:bodyPr vert="horz" lIns="91440" tIns="45720" rIns="91440" bIns="45720" rtlCol="0" anchor="b">
            <a:normAutofit/>
          </a:bodyPr>
          <a:lstStyle/>
          <a:p>
            <a:pPr algn="ctr"/>
            <a:r>
              <a:rPr lang="en-US" sz="2800">
                <a:solidFill>
                  <a:srgbClr val="FFFFFF"/>
                </a:solidFill>
              </a:rPr>
              <a:t>compare the dataset before and after removing Null value:-</a:t>
            </a:r>
          </a:p>
        </p:txBody>
      </p:sp>
      <p:pic>
        <p:nvPicPr>
          <p:cNvPr id="9" name="Picture 8">
            <a:extLst>
              <a:ext uri="{FF2B5EF4-FFF2-40B4-BE49-F238E27FC236}">
                <a16:creationId xmlns:a16="http://schemas.microsoft.com/office/drawing/2014/main" id="{CAB0C0C4-73F5-B853-4EFF-444AF836CCA0}"/>
              </a:ext>
            </a:extLst>
          </p:cNvPr>
          <p:cNvPicPr>
            <a:picLocks noChangeAspect="1"/>
          </p:cNvPicPr>
          <p:nvPr/>
        </p:nvPicPr>
        <p:blipFill>
          <a:blip r:embed="rId2"/>
          <a:stretch>
            <a:fillRect/>
          </a:stretch>
        </p:blipFill>
        <p:spPr>
          <a:xfrm>
            <a:off x="36308" y="0"/>
            <a:ext cx="5948374" cy="4841965"/>
          </a:xfrm>
          <a:prstGeom prst="rect">
            <a:avLst/>
          </a:prstGeom>
        </p:spPr>
      </p:pic>
      <p:pic>
        <p:nvPicPr>
          <p:cNvPr id="5" name="Content Placeholder 4" descr="A table with numbers and symbols&#10;&#10;AI-generated content may be incorrect.">
            <a:extLst>
              <a:ext uri="{FF2B5EF4-FFF2-40B4-BE49-F238E27FC236}">
                <a16:creationId xmlns:a16="http://schemas.microsoft.com/office/drawing/2014/main" id="{0117330F-8277-BC0B-2956-6A32DB350C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7318" y="101600"/>
            <a:ext cx="5822122" cy="4632959"/>
          </a:xfrm>
          <a:prstGeom prst="rect">
            <a:avLst/>
          </a:prstGeom>
        </p:spPr>
      </p:pic>
    </p:spTree>
    <p:extLst>
      <p:ext uri="{BB962C8B-B14F-4D97-AF65-F5344CB8AC3E}">
        <p14:creationId xmlns:p14="http://schemas.microsoft.com/office/powerpoint/2010/main" val="21371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F5B7B-4CAA-CAF0-2883-2FD876E2E32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sort the values to see where it rained the most:-</a:t>
            </a:r>
          </a:p>
        </p:txBody>
      </p:sp>
      <p:pic>
        <p:nvPicPr>
          <p:cNvPr id="5" name="Content Placeholder 4">
            <a:extLst>
              <a:ext uri="{FF2B5EF4-FFF2-40B4-BE49-F238E27FC236}">
                <a16:creationId xmlns:a16="http://schemas.microsoft.com/office/drawing/2014/main" id="{28B46352-ED7E-6B52-070F-3600EA9EE8D1}"/>
              </a:ext>
            </a:extLst>
          </p:cNvPr>
          <p:cNvPicPr>
            <a:picLocks noGrp="1" noChangeAspect="1"/>
          </p:cNvPicPr>
          <p:nvPr>
            <p:ph idx="1"/>
          </p:nvPr>
        </p:nvPicPr>
        <p:blipFill>
          <a:blip r:embed="rId2"/>
          <a:stretch>
            <a:fillRect/>
          </a:stretch>
        </p:blipFill>
        <p:spPr>
          <a:xfrm>
            <a:off x="432225" y="2405176"/>
            <a:ext cx="11327549" cy="3574393"/>
          </a:xfrm>
          <a:prstGeom prst="rect">
            <a:avLst/>
          </a:prstGeom>
        </p:spPr>
      </p:pic>
      <p:pic>
        <p:nvPicPr>
          <p:cNvPr id="6" name="Picture 5">
            <a:extLst>
              <a:ext uri="{FF2B5EF4-FFF2-40B4-BE49-F238E27FC236}">
                <a16:creationId xmlns:a16="http://schemas.microsoft.com/office/drawing/2014/main" id="{44C114A1-5548-67E8-00B4-63305169E901}"/>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1166859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96CA-B8C5-5C6E-E2CF-F4CE37C9F37B}"/>
              </a:ext>
            </a:extLst>
          </p:cNvPr>
          <p:cNvSpPr>
            <a:spLocks noGrp="1"/>
          </p:cNvSpPr>
          <p:nvPr>
            <p:ph type="title"/>
          </p:nvPr>
        </p:nvSpPr>
        <p:spPr>
          <a:xfrm>
            <a:off x="876693" y="741391"/>
            <a:ext cx="3455821" cy="1616203"/>
          </a:xfrm>
        </p:spPr>
        <p:txBody>
          <a:bodyPr anchor="b">
            <a:normAutofit/>
          </a:bodyPr>
          <a:lstStyle/>
          <a:p>
            <a:r>
              <a:rPr lang="en-US" sz="3200"/>
              <a:t>Convert this into new csv file:-</a:t>
            </a:r>
          </a:p>
        </p:txBody>
      </p:sp>
      <p:sp>
        <p:nvSpPr>
          <p:cNvPr id="3" name="Content Placeholder 2">
            <a:extLst>
              <a:ext uri="{FF2B5EF4-FFF2-40B4-BE49-F238E27FC236}">
                <a16:creationId xmlns:a16="http://schemas.microsoft.com/office/drawing/2014/main" id="{F5A46310-6574-B8ED-5493-68A3A198587C}"/>
              </a:ext>
            </a:extLst>
          </p:cNvPr>
          <p:cNvSpPr>
            <a:spLocks noGrp="1"/>
          </p:cNvSpPr>
          <p:nvPr>
            <p:ph idx="1"/>
          </p:nvPr>
        </p:nvSpPr>
        <p:spPr>
          <a:xfrm>
            <a:off x="876693" y="2533476"/>
            <a:ext cx="3455821" cy="3447832"/>
          </a:xfrm>
        </p:spPr>
        <p:txBody>
          <a:bodyPr anchor="t">
            <a:normAutofit/>
          </a:bodyPr>
          <a:lstStyle/>
          <a:p>
            <a:r>
              <a:rPr lang="en-US" sz="2000"/>
              <a:t>preprocessed_with_outliers.csv</a:t>
            </a:r>
          </a:p>
          <a:p>
            <a:endParaRPr lang="en-US" sz="2000"/>
          </a:p>
        </p:txBody>
      </p:sp>
      <p:pic>
        <p:nvPicPr>
          <p:cNvPr id="5" name="Picture 4">
            <a:extLst>
              <a:ext uri="{FF2B5EF4-FFF2-40B4-BE49-F238E27FC236}">
                <a16:creationId xmlns:a16="http://schemas.microsoft.com/office/drawing/2014/main" id="{222C5774-C749-ED02-0201-363BC868D7BA}"/>
              </a:ext>
            </a:extLst>
          </p:cNvPr>
          <p:cNvPicPr>
            <a:picLocks noChangeAspect="1"/>
          </p:cNvPicPr>
          <p:nvPr/>
        </p:nvPicPr>
        <p:blipFill>
          <a:blip r:embed="rId2"/>
          <a:stretch>
            <a:fillRect/>
          </a:stretch>
        </p:blipFill>
        <p:spPr>
          <a:xfrm>
            <a:off x="4332514" y="1828332"/>
            <a:ext cx="7554686" cy="4152976"/>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309C2FA-63D1-22E9-ED74-DDABA54220F8}"/>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727469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44945-D26A-4ECC-AF66-830CD798CDA9}"/>
              </a:ext>
            </a:extLst>
          </p:cNvPr>
          <p:cNvSpPr>
            <a:spLocks noGrp="1"/>
          </p:cNvSpPr>
          <p:nvPr>
            <p:ph type="title"/>
          </p:nvPr>
        </p:nvSpPr>
        <p:spPr>
          <a:xfrm>
            <a:off x="1043631" y="809898"/>
            <a:ext cx="10173010" cy="1554480"/>
          </a:xfrm>
        </p:spPr>
        <p:txBody>
          <a:bodyPr anchor="ctr">
            <a:normAutofit/>
          </a:bodyPr>
          <a:lstStyle/>
          <a:p>
            <a:r>
              <a:rPr lang="en-US" sz="3400"/>
              <a:t>calculates the Interquartile Range (IQR) and determines the lower and upper bounds for detecting outliers:-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2284B538-3242-C1B5-9956-D51C534F7D14}"/>
              </a:ext>
            </a:extLst>
          </p:cNvPr>
          <p:cNvGraphicFramePr>
            <a:graphicFrameLocks noGrp="1"/>
          </p:cNvGraphicFramePr>
          <p:nvPr>
            <p:ph idx="1"/>
            <p:extLst>
              <p:ext uri="{D42A27DB-BD31-4B8C-83A1-F6EECF244321}">
                <p14:modId xmlns:p14="http://schemas.microsoft.com/office/powerpoint/2010/main" val="2274835712"/>
              </p:ext>
            </p:extLst>
          </p:nvPr>
        </p:nvGraphicFramePr>
        <p:xfrm>
          <a:off x="1478432" y="3017519"/>
          <a:ext cx="9230781" cy="3209908"/>
        </p:xfrm>
        <a:graphic>
          <a:graphicData uri="http://schemas.openxmlformats.org/drawingml/2006/table">
            <a:tbl>
              <a:tblPr firstRow="1" bandRow="1">
                <a:tableStyleId>{5C22544A-7EE6-4342-B048-85BDC9FD1C3A}</a:tableStyleId>
              </a:tblPr>
              <a:tblGrid>
                <a:gridCol w="3076927">
                  <a:extLst>
                    <a:ext uri="{9D8B030D-6E8A-4147-A177-3AD203B41FA5}">
                      <a16:colId xmlns:a16="http://schemas.microsoft.com/office/drawing/2014/main" val="516846060"/>
                    </a:ext>
                  </a:extLst>
                </a:gridCol>
                <a:gridCol w="3076927">
                  <a:extLst>
                    <a:ext uri="{9D8B030D-6E8A-4147-A177-3AD203B41FA5}">
                      <a16:colId xmlns:a16="http://schemas.microsoft.com/office/drawing/2014/main" val="656559851"/>
                    </a:ext>
                  </a:extLst>
                </a:gridCol>
                <a:gridCol w="3076927">
                  <a:extLst>
                    <a:ext uri="{9D8B030D-6E8A-4147-A177-3AD203B41FA5}">
                      <a16:colId xmlns:a16="http://schemas.microsoft.com/office/drawing/2014/main" val="44226944"/>
                    </a:ext>
                  </a:extLst>
                </a:gridCol>
              </a:tblGrid>
              <a:tr h="246916">
                <a:tc>
                  <a:txBody>
                    <a:bodyPr/>
                    <a:lstStyle/>
                    <a:p>
                      <a:r>
                        <a:rPr lang="en-US" sz="1100"/>
                        <a:t>continuous_feature</a:t>
                      </a:r>
                    </a:p>
                  </a:txBody>
                  <a:tcPr marL="56117" marR="56117" marT="28059" marB="28059"/>
                </a:tc>
                <a:tc>
                  <a:txBody>
                    <a:bodyPr/>
                    <a:lstStyle/>
                    <a:p>
                      <a:r>
                        <a:rPr lang="en-US" sz="1100"/>
                        <a:t>lower_bridge</a:t>
                      </a:r>
                    </a:p>
                  </a:txBody>
                  <a:tcPr marL="56117" marR="56117" marT="28059" marB="28059"/>
                </a:tc>
                <a:tc>
                  <a:txBody>
                    <a:bodyPr/>
                    <a:lstStyle/>
                    <a:p>
                      <a:r>
                        <a:rPr lang="en-US" sz="1100"/>
                        <a:t>upper_bridge</a:t>
                      </a:r>
                    </a:p>
                  </a:txBody>
                  <a:tcPr marL="56117" marR="56117" marT="28059" marB="28059"/>
                </a:tc>
                <a:extLst>
                  <a:ext uri="{0D108BD9-81ED-4DB2-BD59-A6C34878D82A}">
                    <a16:rowId xmlns:a16="http://schemas.microsoft.com/office/drawing/2014/main" val="3986612355"/>
                  </a:ext>
                </a:extLst>
              </a:tr>
              <a:tr h="246916">
                <a:tc>
                  <a:txBody>
                    <a:bodyPr/>
                    <a:lstStyle/>
                    <a:p>
                      <a:r>
                        <a:rPr lang="en-US" sz="1100"/>
                        <a:t>MinTemp</a:t>
                      </a:r>
                    </a:p>
                  </a:txBody>
                  <a:tcPr marL="56117" marR="56117" marT="28059" marB="28059"/>
                </a:tc>
                <a:tc>
                  <a:txBody>
                    <a:bodyPr/>
                    <a:lstStyle/>
                    <a:p>
                      <a:r>
                        <a:rPr lang="en-US" sz="1100"/>
                        <a:t>-6.200000000000001</a:t>
                      </a:r>
                    </a:p>
                  </a:txBody>
                  <a:tcPr marL="56117" marR="56117" marT="28059" marB="28059"/>
                </a:tc>
                <a:tc>
                  <a:txBody>
                    <a:bodyPr/>
                    <a:lstStyle/>
                    <a:p>
                      <a:r>
                        <a:rPr lang="en-US" sz="1100"/>
                        <a:t>30.6</a:t>
                      </a:r>
                    </a:p>
                  </a:txBody>
                  <a:tcPr marL="56117" marR="56117" marT="28059" marB="28059"/>
                </a:tc>
                <a:extLst>
                  <a:ext uri="{0D108BD9-81ED-4DB2-BD59-A6C34878D82A}">
                    <a16:rowId xmlns:a16="http://schemas.microsoft.com/office/drawing/2014/main" val="2274063927"/>
                  </a:ext>
                </a:extLst>
              </a:tr>
              <a:tr h="246916">
                <a:tc>
                  <a:txBody>
                    <a:bodyPr/>
                    <a:lstStyle/>
                    <a:p>
                      <a:r>
                        <a:rPr lang="en-US" sz="1100"/>
                        <a:t>MaxTemp</a:t>
                      </a:r>
                    </a:p>
                  </a:txBody>
                  <a:tcPr marL="56117" marR="56117" marT="28059" marB="28059"/>
                </a:tc>
                <a:tc>
                  <a:txBody>
                    <a:bodyPr/>
                    <a:lstStyle/>
                    <a:p>
                      <a:r>
                        <a:rPr lang="en-US" sz="1100"/>
                        <a:t>2.4499999999999975</a:t>
                      </a:r>
                    </a:p>
                  </a:txBody>
                  <a:tcPr marL="56117" marR="56117" marT="28059" marB="28059"/>
                </a:tc>
                <a:tc>
                  <a:txBody>
                    <a:bodyPr/>
                    <a:lstStyle/>
                    <a:p>
                      <a:r>
                        <a:rPr lang="en-US" sz="1100"/>
                        <a:t>43.65</a:t>
                      </a:r>
                    </a:p>
                  </a:txBody>
                  <a:tcPr marL="56117" marR="56117" marT="28059" marB="28059"/>
                </a:tc>
                <a:extLst>
                  <a:ext uri="{0D108BD9-81ED-4DB2-BD59-A6C34878D82A}">
                    <a16:rowId xmlns:a16="http://schemas.microsoft.com/office/drawing/2014/main" val="72120105"/>
                  </a:ext>
                </a:extLst>
              </a:tr>
              <a:tr h="246916">
                <a:tc>
                  <a:txBody>
                    <a:bodyPr/>
                    <a:lstStyle/>
                    <a:p>
                      <a:r>
                        <a:rPr lang="en-US" sz="1100"/>
                        <a:t>Rainfall.quantile</a:t>
                      </a:r>
                    </a:p>
                  </a:txBody>
                  <a:tcPr marL="56117" marR="56117" marT="28059" marB="28059"/>
                </a:tc>
                <a:tc>
                  <a:txBody>
                    <a:bodyPr/>
                    <a:lstStyle/>
                    <a:p>
                      <a:r>
                        <a:rPr lang="en-US" sz="1100"/>
                        <a:t>-0.8999999999999999</a:t>
                      </a:r>
                    </a:p>
                  </a:txBody>
                  <a:tcPr marL="56117" marR="56117" marT="28059" marB="28059"/>
                </a:tc>
                <a:tc>
                  <a:txBody>
                    <a:bodyPr/>
                    <a:lstStyle/>
                    <a:p>
                      <a:r>
                        <a:rPr lang="en-US" sz="1100"/>
                        <a:t>1.5</a:t>
                      </a:r>
                    </a:p>
                  </a:txBody>
                  <a:tcPr marL="56117" marR="56117" marT="28059" marB="28059"/>
                </a:tc>
                <a:extLst>
                  <a:ext uri="{0D108BD9-81ED-4DB2-BD59-A6C34878D82A}">
                    <a16:rowId xmlns:a16="http://schemas.microsoft.com/office/drawing/2014/main" val="3539677907"/>
                  </a:ext>
                </a:extLst>
              </a:tr>
              <a:tr h="246916">
                <a:tc>
                  <a:txBody>
                    <a:bodyPr/>
                    <a:lstStyle/>
                    <a:p>
                      <a:r>
                        <a:rPr lang="en-US" sz="1100"/>
                        <a:t>Evaporation.quantile</a:t>
                      </a:r>
                    </a:p>
                  </a:txBody>
                  <a:tcPr marL="56117" marR="56117" marT="28059" marB="28059"/>
                </a:tc>
                <a:tc>
                  <a:txBody>
                    <a:bodyPr/>
                    <a:lstStyle/>
                    <a:p>
                      <a:r>
                        <a:rPr lang="en-US" sz="1100"/>
                        <a:t>-4.600000000000001</a:t>
                      </a:r>
                    </a:p>
                  </a:txBody>
                  <a:tcPr marL="56117" marR="56117" marT="28059" marB="28059"/>
                </a:tc>
                <a:tc>
                  <a:txBody>
                    <a:bodyPr/>
                    <a:lstStyle/>
                    <a:p>
                      <a:r>
                        <a:rPr lang="en-US" sz="1100"/>
                        <a:t>14.600000000000001</a:t>
                      </a:r>
                    </a:p>
                  </a:txBody>
                  <a:tcPr marL="56117" marR="56117" marT="28059" marB="28059"/>
                </a:tc>
                <a:extLst>
                  <a:ext uri="{0D108BD9-81ED-4DB2-BD59-A6C34878D82A}">
                    <a16:rowId xmlns:a16="http://schemas.microsoft.com/office/drawing/2014/main" val="3548055453"/>
                  </a:ext>
                </a:extLst>
              </a:tr>
              <a:tr h="246916">
                <a:tc>
                  <a:txBody>
                    <a:bodyPr/>
                    <a:lstStyle/>
                    <a:p>
                      <a:r>
                        <a:rPr lang="en-US" sz="1100"/>
                        <a:t>WindGustSpeed.quantile</a:t>
                      </a:r>
                    </a:p>
                  </a:txBody>
                  <a:tcPr marL="56117" marR="56117" marT="28059" marB="28059"/>
                </a:tc>
                <a:tc>
                  <a:txBody>
                    <a:bodyPr/>
                    <a:lstStyle/>
                    <a:p>
                      <a:r>
                        <a:rPr lang="en-US" sz="1100"/>
                        <a:t>8.5</a:t>
                      </a:r>
                    </a:p>
                  </a:txBody>
                  <a:tcPr marL="56117" marR="56117" marT="28059" marB="28059"/>
                </a:tc>
                <a:tc>
                  <a:txBody>
                    <a:bodyPr/>
                    <a:lstStyle/>
                    <a:p>
                      <a:r>
                        <a:rPr lang="en-US" sz="1100"/>
                        <a:t>68.5</a:t>
                      </a:r>
                    </a:p>
                  </a:txBody>
                  <a:tcPr marL="56117" marR="56117" marT="28059" marB="28059"/>
                </a:tc>
                <a:extLst>
                  <a:ext uri="{0D108BD9-81ED-4DB2-BD59-A6C34878D82A}">
                    <a16:rowId xmlns:a16="http://schemas.microsoft.com/office/drawing/2014/main" val="2182515265"/>
                  </a:ext>
                </a:extLst>
              </a:tr>
              <a:tr h="246916">
                <a:tc>
                  <a:txBody>
                    <a:bodyPr/>
                    <a:lstStyle/>
                    <a:p>
                      <a:r>
                        <a:rPr lang="en-US" sz="1100"/>
                        <a:t>WindSpeed9am.quantile</a:t>
                      </a:r>
                    </a:p>
                  </a:txBody>
                  <a:tcPr marL="56117" marR="56117" marT="28059" marB="28059"/>
                </a:tc>
                <a:tc>
                  <a:txBody>
                    <a:bodyPr/>
                    <a:lstStyle/>
                    <a:p>
                      <a:r>
                        <a:rPr lang="en-US" sz="1100"/>
                        <a:t>-11.0</a:t>
                      </a:r>
                    </a:p>
                  </a:txBody>
                  <a:tcPr marL="56117" marR="56117" marT="28059" marB="28059"/>
                </a:tc>
                <a:tc>
                  <a:txBody>
                    <a:bodyPr/>
                    <a:lstStyle/>
                    <a:p>
                      <a:r>
                        <a:rPr lang="en-US" sz="1100"/>
                        <a:t>37.0</a:t>
                      </a:r>
                    </a:p>
                  </a:txBody>
                  <a:tcPr marL="56117" marR="56117" marT="28059" marB="28059"/>
                </a:tc>
                <a:extLst>
                  <a:ext uri="{0D108BD9-81ED-4DB2-BD59-A6C34878D82A}">
                    <a16:rowId xmlns:a16="http://schemas.microsoft.com/office/drawing/2014/main" val="3014101749"/>
                  </a:ext>
                </a:extLst>
              </a:tr>
              <a:tr h="246916">
                <a:tc>
                  <a:txBody>
                    <a:bodyPr/>
                    <a:lstStyle/>
                    <a:p>
                      <a:r>
                        <a:rPr lang="en-US" sz="1100"/>
                        <a:t>WindSpeed3pm.quantile</a:t>
                      </a:r>
                    </a:p>
                  </a:txBody>
                  <a:tcPr marL="56117" marR="56117" marT="28059" marB="28059"/>
                </a:tc>
                <a:tc>
                  <a:txBody>
                    <a:bodyPr/>
                    <a:lstStyle/>
                    <a:p>
                      <a:r>
                        <a:rPr lang="en-US" sz="1100"/>
                        <a:t>-3.5</a:t>
                      </a:r>
                    </a:p>
                  </a:txBody>
                  <a:tcPr marL="56117" marR="56117" marT="28059" marB="28059"/>
                </a:tc>
                <a:tc>
                  <a:txBody>
                    <a:bodyPr/>
                    <a:lstStyle/>
                    <a:p>
                      <a:r>
                        <a:rPr lang="en-US" sz="1100"/>
                        <a:t>40.5</a:t>
                      </a:r>
                    </a:p>
                  </a:txBody>
                  <a:tcPr marL="56117" marR="56117" marT="28059" marB="28059"/>
                </a:tc>
                <a:extLst>
                  <a:ext uri="{0D108BD9-81ED-4DB2-BD59-A6C34878D82A}">
                    <a16:rowId xmlns:a16="http://schemas.microsoft.com/office/drawing/2014/main" val="3583420669"/>
                  </a:ext>
                </a:extLst>
              </a:tr>
              <a:tr h="246916">
                <a:tc>
                  <a:txBody>
                    <a:bodyPr/>
                    <a:lstStyle/>
                    <a:p>
                      <a:r>
                        <a:rPr lang="en-US" sz="1100"/>
                        <a:t>Humidity9am.quantile</a:t>
                      </a:r>
                    </a:p>
                  </a:txBody>
                  <a:tcPr marL="56117" marR="56117" marT="28059" marB="28059"/>
                </a:tc>
                <a:tc>
                  <a:txBody>
                    <a:bodyPr/>
                    <a:lstStyle/>
                    <a:p>
                      <a:r>
                        <a:rPr lang="en-US" sz="1100"/>
                        <a:t>18.0</a:t>
                      </a:r>
                    </a:p>
                  </a:txBody>
                  <a:tcPr marL="56117" marR="56117" marT="28059" marB="28059"/>
                </a:tc>
                <a:tc>
                  <a:txBody>
                    <a:bodyPr/>
                    <a:lstStyle/>
                    <a:p>
                      <a:r>
                        <a:rPr lang="en-US" sz="1100"/>
                        <a:t>122.0</a:t>
                      </a:r>
                    </a:p>
                  </a:txBody>
                  <a:tcPr marL="56117" marR="56117" marT="28059" marB="28059"/>
                </a:tc>
                <a:extLst>
                  <a:ext uri="{0D108BD9-81ED-4DB2-BD59-A6C34878D82A}">
                    <a16:rowId xmlns:a16="http://schemas.microsoft.com/office/drawing/2014/main" val="7333278"/>
                  </a:ext>
                </a:extLst>
              </a:tr>
              <a:tr h="246916">
                <a:tc>
                  <a:txBody>
                    <a:bodyPr/>
                    <a:lstStyle/>
                    <a:p>
                      <a:r>
                        <a:rPr lang="en-US" sz="1100"/>
                        <a:t>Pressure9am.quantile</a:t>
                      </a:r>
                    </a:p>
                  </a:txBody>
                  <a:tcPr marL="56117" marR="56117" marT="28059" marB="28059"/>
                </a:tc>
                <a:tc>
                  <a:txBody>
                    <a:bodyPr/>
                    <a:lstStyle/>
                    <a:p>
                      <a:r>
                        <a:rPr lang="en-US" sz="1100"/>
                        <a:t>1001.0500000000001</a:t>
                      </a:r>
                    </a:p>
                  </a:txBody>
                  <a:tcPr marL="56117" marR="56117" marT="28059" marB="28059"/>
                </a:tc>
                <a:tc>
                  <a:txBody>
                    <a:bodyPr/>
                    <a:lstStyle/>
                    <a:p>
                      <a:r>
                        <a:rPr lang="en-US" sz="1100"/>
                        <a:t>1034.25</a:t>
                      </a:r>
                    </a:p>
                  </a:txBody>
                  <a:tcPr marL="56117" marR="56117" marT="28059" marB="28059"/>
                </a:tc>
                <a:extLst>
                  <a:ext uri="{0D108BD9-81ED-4DB2-BD59-A6C34878D82A}">
                    <a16:rowId xmlns:a16="http://schemas.microsoft.com/office/drawing/2014/main" val="3332470090"/>
                  </a:ext>
                </a:extLst>
              </a:tr>
              <a:tr h="246916">
                <a:tc>
                  <a:txBody>
                    <a:bodyPr/>
                    <a:lstStyle/>
                    <a:p>
                      <a:r>
                        <a:rPr lang="en-US" sz="1100"/>
                        <a:t>Pressure3pm.quantile</a:t>
                      </a:r>
                    </a:p>
                  </a:txBody>
                  <a:tcPr marL="56117" marR="56117" marT="28059" marB="28059"/>
                </a:tc>
                <a:tc>
                  <a:txBody>
                    <a:bodyPr/>
                    <a:lstStyle/>
                    <a:p>
                      <a:r>
                        <a:rPr lang="en-US" sz="1100"/>
                        <a:t>998.4000000000001</a:t>
                      </a:r>
                    </a:p>
                  </a:txBody>
                  <a:tcPr marL="56117" marR="56117" marT="28059" marB="28059"/>
                </a:tc>
                <a:tc>
                  <a:txBody>
                    <a:bodyPr/>
                    <a:lstStyle/>
                    <a:p>
                      <a:r>
                        <a:rPr lang="en-US" sz="1100"/>
                        <a:t>1032.0</a:t>
                      </a:r>
                    </a:p>
                  </a:txBody>
                  <a:tcPr marL="56117" marR="56117" marT="28059" marB="28059"/>
                </a:tc>
                <a:extLst>
                  <a:ext uri="{0D108BD9-81ED-4DB2-BD59-A6C34878D82A}">
                    <a16:rowId xmlns:a16="http://schemas.microsoft.com/office/drawing/2014/main" val="2501833977"/>
                  </a:ext>
                </a:extLst>
              </a:tr>
              <a:tr h="246916">
                <a:tc>
                  <a:txBody>
                    <a:bodyPr/>
                    <a:lstStyle/>
                    <a:p>
                      <a:r>
                        <a:rPr lang="en-US" sz="1100"/>
                        <a:t>Temp9am.quantile</a:t>
                      </a:r>
                    </a:p>
                  </a:txBody>
                  <a:tcPr marL="56117" marR="56117" marT="28059" marB="28059"/>
                </a:tc>
                <a:tc>
                  <a:txBody>
                    <a:bodyPr/>
                    <a:lstStyle/>
                    <a:p>
                      <a:r>
                        <a:rPr lang="en-US" sz="1100"/>
                        <a:t>-1.4999999999999982</a:t>
                      </a:r>
                    </a:p>
                  </a:txBody>
                  <a:tcPr marL="56117" marR="56117" marT="28059" marB="28059"/>
                </a:tc>
                <a:tc>
                  <a:txBody>
                    <a:bodyPr/>
                    <a:lstStyle/>
                    <a:p>
                      <a:r>
                        <a:rPr lang="en-US" sz="1100"/>
                        <a:t>35.3</a:t>
                      </a:r>
                    </a:p>
                  </a:txBody>
                  <a:tcPr marL="56117" marR="56117" marT="28059" marB="28059"/>
                </a:tc>
                <a:extLst>
                  <a:ext uri="{0D108BD9-81ED-4DB2-BD59-A6C34878D82A}">
                    <a16:rowId xmlns:a16="http://schemas.microsoft.com/office/drawing/2014/main" val="2720911024"/>
                  </a:ext>
                </a:extLst>
              </a:tr>
              <a:tr h="246916">
                <a:tc>
                  <a:txBody>
                    <a:bodyPr/>
                    <a:lstStyle/>
                    <a:p>
                      <a:r>
                        <a:rPr lang="en-US" sz="1100"/>
                        <a:t>Temp3pm.quantile</a:t>
                      </a:r>
                    </a:p>
                  </a:txBody>
                  <a:tcPr marL="56117" marR="56117" marT="28059" marB="28059"/>
                </a:tc>
                <a:tc>
                  <a:txBody>
                    <a:bodyPr/>
                    <a:lstStyle/>
                    <a:p>
                      <a:r>
                        <a:rPr lang="en-US" sz="1100"/>
                        <a:t>2.299999999999997</a:t>
                      </a:r>
                    </a:p>
                  </a:txBody>
                  <a:tcPr marL="56117" marR="56117" marT="28059" marB="28059"/>
                </a:tc>
                <a:tc>
                  <a:txBody>
                    <a:bodyPr/>
                    <a:lstStyle/>
                    <a:p>
                      <a:r>
                        <a:rPr lang="en-US" sz="1100"/>
                        <a:t>40.7</a:t>
                      </a:r>
                    </a:p>
                  </a:txBody>
                  <a:tcPr marL="56117" marR="56117" marT="28059" marB="28059"/>
                </a:tc>
                <a:extLst>
                  <a:ext uri="{0D108BD9-81ED-4DB2-BD59-A6C34878D82A}">
                    <a16:rowId xmlns:a16="http://schemas.microsoft.com/office/drawing/2014/main" val="2997537958"/>
                  </a:ext>
                </a:extLst>
              </a:tr>
            </a:tbl>
          </a:graphicData>
        </a:graphic>
      </p:graphicFrame>
      <p:pic>
        <p:nvPicPr>
          <p:cNvPr id="5" name="Picture 4">
            <a:extLst>
              <a:ext uri="{FF2B5EF4-FFF2-40B4-BE49-F238E27FC236}">
                <a16:creationId xmlns:a16="http://schemas.microsoft.com/office/drawing/2014/main" id="{63E7B114-39F5-ECBC-B82B-D2B514EBE040}"/>
              </a:ext>
            </a:extLst>
          </p:cNvPr>
          <p:cNvPicPr>
            <a:picLocks noChangeAspect="1"/>
          </p:cNvPicPr>
          <p:nvPr/>
        </p:nvPicPr>
        <p:blipFill>
          <a:blip r:embed="rId2"/>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91189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15322-49F6-35CE-7CF5-39C34E4FF820}"/>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600" b="1" i="0" kern="1200">
                <a:solidFill>
                  <a:schemeClr val="tx1"/>
                </a:solidFill>
                <a:effectLst/>
                <a:latin typeface="+mj-lt"/>
                <a:ea typeface="+mj-ea"/>
                <a:cs typeface="+mj-cs"/>
              </a:rPr>
              <a:t>Data Visualization:-</a:t>
            </a:r>
            <a:endParaRPr lang="en-US" sz="4600" kern="120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65D80E-BC92-37B5-1052-3031C42AA470}"/>
              </a:ext>
            </a:extLst>
          </p:cNvPr>
          <p:cNvPicPr>
            <a:picLocks noGrp="1" noChangeAspect="1"/>
          </p:cNvPicPr>
          <p:nvPr>
            <p:ph idx="1"/>
          </p:nvPr>
        </p:nvPicPr>
        <p:blipFill>
          <a:blip r:embed="rId2"/>
          <a:stretch>
            <a:fillRect/>
          </a:stretch>
        </p:blipFill>
        <p:spPr>
          <a:xfrm>
            <a:off x="6306041" y="666728"/>
            <a:ext cx="4768902" cy="5465791"/>
          </a:xfrm>
          <a:prstGeom prst="rect">
            <a:avLst/>
          </a:prstGeom>
        </p:spPr>
      </p:pic>
      <p:pic>
        <p:nvPicPr>
          <p:cNvPr id="6" name="Picture 5">
            <a:extLst>
              <a:ext uri="{FF2B5EF4-FFF2-40B4-BE49-F238E27FC236}">
                <a16:creationId xmlns:a16="http://schemas.microsoft.com/office/drawing/2014/main" id="{BD31FDA0-14FF-ED3C-737C-23AEFD2EE73D}"/>
              </a:ext>
            </a:extLst>
          </p:cNvPr>
          <p:cNvPicPr>
            <a:picLocks noChangeAspect="1"/>
          </p:cNvPicPr>
          <p:nvPr/>
        </p:nvPicPr>
        <p:blipFill>
          <a:blip r:embed="rId3"/>
          <a:stretch>
            <a:fillRect/>
          </a:stretch>
        </p:blipFill>
        <p:spPr>
          <a:xfrm>
            <a:off x="0" y="0"/>
            <a:ext cx="1485971" cy="1133576"/>
          </a:xfrm>
          <a:prstGeom prst="rect">
            <a:avLst/>
          </a:prstGeom>
        </p:spPr>
      </p:pic>
    </p:spTree>
    <p:extLst>
      <p:ext uri="{BB962C8B-B14F-4D97-AF65-F5344CB8AC3E}">
        <p14:creationId xmlns:p14="http://schemas.microsoft.com/office/powerpoint/2010/main" val="381169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5F746-FEF3-87A1-67CC-5CE1ECC0B469}"/>
              </a:ext>
            </a:extLst>
          </p:cNvPr>
          <p:cNvPicPr>
            <a:picLocks noChangeAspect="1"/>
          </p:cNvPicPr>
          <p:nvPr/>
        </p:nvPicPr>
        <p:blipFill>
          <a:blip r:embed="rId2"/>
          <a:stretch>
            <a:fillRect/>
          </a:stretch>
        </p:blipFill>
        <p:spPr>
          <a:xfrm>
            <a:off x="184912" y="1211406"/>
            <a:ext cx="11822175" cy="4875439"/>
          </a:xfrm>
          <a:prstGeom prst="rect">
            <a:avLst/>
          </a:prstGeom>
        </p:spPr>
      </p:pic>
      <p:pic>
        <p:nvPicPr>
          <p:cNvPr id="5" name="Picture 4">
            <a:extLst>
              <a:ext uri="{FF2B5EF4-FFF2-40B4-BE49-F238E27FC236}">
                <a16:creationId xmlns:a16="http://schemas.microsoft.com/office/drawing/2014/main" id="{F45584E7-AB5D-5942-0F3D-497288994E02}"/>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1725959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61A985-58FF-BCCD-0931-7B930D94B57A}"/>
              </a:ext>
            </a:extLst>
          </p:cNvPr>
          <p:cNvPicPr>
            <a:picLocks noChangeAspect="1"/>
          </p:cNvPicPr>
          <p:nvPr/>
        </p:nvPicPr>
        <p:blipFill>
          <a:blip r:embed="rId2"/>
          <a:stretch>
            <a:fillRect/>
          </a:stretch>
        </p:blipFill>
        <p:spPr>
          <a:xfrm>
            <a:off x="189675" y="756864"/>
            <a:ext cx="11812649" cy="5344271"/>
          </a:xfrm>
          <a:prstGeom prst="rect">
            <a:avLst/>
          </a:prstGeom>
        </p:spPr>
      </p:pic>
      <p:pic>
        <p:nvPicPr>
          <p:cNvPr id="4" name="Picture 3">
            <a:extLst>
              <a:ext uri="{FF2B5EF4-FFF2-40B4-BE49-F238E27FC236}">
                <a16:creationId xmlns:a16="http://schemas.microsoft.com/office/drawing/2014/main" id="{5D648ADC-3A71-2408-9310-C4EDAC2149C0}"/>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06650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46133E-8EA9-2FF3-237E-C2C590210D02}"/>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40D6FC-CCD5-66B8-D16B-9DE5D5F0A16A}"/>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u="sng" kern="1200">
                <a:solidFill>
                  <a:srgbClr val="FFFFFF"/>
                </a:solidFill>
                <a:latin typeface="+mj-lt"/>
                <a:ea typeface="+mj-ea"/>
                <a:cs typeface="+mj-cs"/>
              </a:rPr>
              <a:t>MOTIVATION</a:t>
            </a:r>
          </a:p>
        </p:txBody>
      </p:sp>
      <p:pic>
        <p:nvPicPr>
          <p:cNvPr id="8" name="Picture 7">
            <a:extLst>
              <a:ext uri="{FF2B5EF4-FFF2-40B4-BE49-F238E27FC236}">
                <a16:creationId xmlns:a16="http://schemas.microsoft.com/office/drawing/2014/main" id="{A9B3252D-E97E-5BC4-08B5-D9A7ACACBC60}"/>
              </a:ext>
            </a:extLst>
          </p:cNvPr>
          <p:cNvPicPr>
            <a:picLocks noChangeAspect="1"/>
          </p:cNvPicPr>
          <p:nvPr/>
        </p:nvPicPr>
        <p:blipFill>
          <a:blip r:embed="rId3"/>
          <a:stretch>
            <a:fillRect/>
          </a:stretch>
        </p:blipFill>
        <p:spPr>
          <a:xfrm>
            <a:off x="10559845" y="136526"/>
            <a:ext cx="1485971" cy="1133576"/>
          </a:xfrm>
          <a:prstGeom prst="rect">
            <a:avLst/>
          </a:prstGeom>
        </p:spPr>
      </p:pic>
      <p:graphicFrame>
        <p:nvGraphicFramePr>
          <p:cNvPr id="35" name="TextBox 5">
            <a:extLst>
              <a:ext uri="{FF2B5EF4-FFF2-40B4-BE49-F238E27FC236}">
                <a16:creationId xmlns:a16="http://schemas.microsoft.com/office/drawing/2014/main" id="{F2F8A3E1-616C-66D3-7551-58C0D3878FAA}"/>
              </a:ext>
            </a:extLst>
          </p:cNvPr>
          <p:cNvGraphicFramePr/>
          <p:nvPr>
            <p:extLst>
              <p:ext uri="{D42A27DB-BD31-4B8C-83A1-F6EECF244321}">
                <p14:modId xmlns:p14="http://schemas.microsoft.com/office/powerpoint/2010/main" val="35227917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908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82F27-A39A-8F79-AFCC-4B977FCC3D2E}"/>
              </a:ext>
            </a:extLst>
          </p:cNvPr>
          <p:cNvPicPr>
            <a:picLocks noChangeAspect="1"/>
          </p:cNvPicPr>
          <p:nvPr/>
        </p:nvPicPr>
        <p:blipFill>
          <a:blip r:embed="rId2"/>
          <a:stretch>
            <a:fillRect/>
          </a:stretch>
        </p:blipFill>
        <p:spPr>
          <a:xfrm>
            <a:off x="203965" y="666364"/>
            <a:ext cx="11784070" cy="5525271"/>
          </a:xfrm>
          <a:prstGeom prst="rect">
            <a:avLst/>
          </a:prstGeom>
        </p:spPr>
      </p:pic>
      <p:pic>
        <p:nvPicPr>
          <p:cNvPr id="4" name="Picture 3">
            <a:extLst>
              <a:ext uri="{FF2B5EF4-FFF2-40B4-BE49-F238E27FC236}">
                <a16:creationId xmlns:a16="http://schemas.microsoft.com/office/drawing/2014/main" id="{A125C381-4333-6E94-E584-2236F7454ED9}"/>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1789645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CE0B2-23A5-4A1E-D74F-4A634849077F}"/>
              </a:ext>
            </a:extLst>
          </p:cNvPr>
          <p:cNvPicPr>
            <a:picLocks noChangeAspect="1"/>
          </p:cNvPicPr>
          <p:nvPr/>
        </p:nvPicPr>
        <p:blipFill>
          <a:blip r:embed="rId2"/>
          <a:stretch>
            <a:fillRect/>
          </a:stretch>
        </p:blipFill>
        <p:spPr>
          <a:xfrm>
            <a:off x="156333" y="652075"/>
            <a:ext cx="11879333" cy="5553850"/>
          </a:xfrm>
          <a:prstGeom prst="rect">
            <a:avLst/>
          </a:prstGeom>
        </p:spPr>
      </p:pic>
      <p:pic>
        <p:nvPicPr>
          <p:cNvPr id="4" name="Picture 3">
            <a:extLst>
              <a:ext uri="{FF2B5EF4-FFF2-40B4-BE49-F238E27FC236}">
                <a16:creationId xmlns:a16="http://schemas.microsoft.com/office/drawing/2014/main" id="{D0DFD106-61EC-135F-C986-9F21334ADB37}"/>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442730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2CF9B-D399-BF7E-2266-D1F7C78FC1D3}"/>
              </a:ext>
            </a:extLst>
          </p:cNvPr>
          <p:cNvPicPr>
            <a:picLocks noChangeAspect="1"/>
          </p:cNvPicPr>
          <p:nvPr/>
        </p:nvPicPr>
        <p:blipFill>
          <a:blip r:embed="rId2"/>
          <a:stretch>
            <a:fillRect/>
          </a:stretch>
        </p:blipFill>
        <p:spPr>
          <a:xfrm>
            <a:off x="213491" y="733049"/>
            <a:ext cx="11765017" cy="5391902"/>
          </a:xfrm>
          <a:prstGeom prst="rect">
            <a:avLst/>
          </a:prstGeom>
        </p:spPr>
      </p:pic>
      <p:pic>
        <p:nvPicPr>
          <p:cNvPr id="4" name="Picture 3">
            <a:extLst>
              <a:ext uri="{FF2B5EF4-FFF2-40B4-BE49-F238E27FC236}">
                <a16:creationId xmlns:a16="http://schemas.microsoft.com/office/drawing/2014/main" id="{ACF89257-5CD0-ACBC-D0EC-4B5DBCEB45FA}"/>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279014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0EB90-ACC5-8708-9238-6D2AA6F36DD6}"/>
              </a:ext>
            </a:extLst>
          </p:cNvPr>
          <p:cNvPicPr>
            <a:picLocks noChangeAspect="1"/>
          </p:cNvPicPr>
          <p:nvPr/>
        </p:nvPicPr>
        <p:blipFill>
          <a:blip r:embed="rId2"/>
          <a:stretch>
            <a:fillRect/>
          </a:stretch>
        </p:blipFill>
        <p:spPr>
          <a:xfrm>
            <a:off x="170623" y="718759"/>
            <a:ext cx="11850754" cy="5420481"/>
          </a:xfrm>
          <a:prstGeom prst="rect">
            <a:avLst/>
          </a:prstGeom>
        </p:spPr>
      </p:pic>
      <p:pic>
        <p:nvPicPr>
          <p:cNvPr id="4" name="Picture 3">
            <a:extLst>
              <a:ext uri="{FF2B5EF4-FFF2-40B4-BE49-F238E27FC236}">
                <a16:creationId xmlns:a16="http://schemas.microsoft.com/office/drawing/2014/main" id="{BDEF60C4-2B4F-07FC-B356-14A11FEA5105}"/>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4169046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7FF19-48CC-F741-9D8F-B0685F1F312A}"/>
              </a:ext>
            </a:extLst>
          </p:cNvPr>
          <p:cNvPicPr>
            <a:picLocks noChangeAspect="1"/>
          </p:cNvPicPr>
          <p:nvPr/>
        </p:nvPicPr>
        <p:blipFill>
          <a:blip r:embed="rId2"/>
          <a:stretch>
            <a:fillRect/>
          </a:stretch>
        </p:blipFill>
        <p:spPr>
          <a:xfrm>
            <a:off x="199202" y="704470"/>
            <a:ext cx="11793596" cy="5449060"/>
          </a:xfrm>
          <a:prstGeom prst="rect">
            <a:avLst/>
          </a:prstGeom>
        </p:spPr>
      </p:pic>
      <p:pic>
        <p:nvPicPr>
          <p:cNvPr id="4" name="Picture 3">
            <a:extLst>
              <a:ext uri="{FF2B5EF4-FFF2-40B4-BE49-F238E27FC236}">
                <a16:creationId xmlns:a16="http://schemas.microsoft.com/office/drawing/2014/main" id="{02F9D319-70D8-5E8D-F92D-AED333274C2D}"/>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232878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F4F51-EDA2-7A6A-F9F3-E254878E449A}"/>
              </a:ext>
            </a:extLst>
          </p:cNvPr>
          <p:cNvPicPr>
            <a:picLocks noChangeAspect="1"/>
          </p:cNvPicPr>
          <p:nvPr/>
        </p:nvPicPr>
        <p:blipFill>
          <a:blip r:embed="rId2"/>
          <a:stretch>
            <a:fillRect/>
          </a:stretch>
        </p:blipFill>
        <p:spPr>
          <a:xfrm>
            <a:off x="175386" y="666364"/>
            <a:ext cx="11841227" cy="5525271"/>
          </a:xfrm>
          <a:prstGeom prst="rect">
            <a:avLst/>
          </a:prstGeom>
        </p:spPr>
      </p:pic>
      <p:pic>
        <p:nvPicPr>
          <p:cNvPr id="4" name="Picture 3">
            <a:extLst>
              <a:ext uri="{FF2B5EF4-FFF2-40B4-BE49-F238E27FC236}">
                <a16:creationId xmlns:a16="http://schemas.microsoft.com/office/drawing/2014/main" id="{1475138F-E0DA-A5B2-4227-600237E61946}"/>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4156331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2C52A-B3AC-F56C-6F87-90ADAC8C00C5}"/>
              </a:ext>
            </a:extLst>
          </p:cNvPr>
          <p:cNvPicPr>
            <a:picLocks noChangeAspect="1"/>
          </p:cNvPicPr>
          <p:nvPr/>
        </p:nvPicPr>
        <p:blipFill>
          <a:blip r:embed="rId2"/>
          <a:stretch>
            <a:fillRect/>
          </a:stretch>
        </p:blipFill>
        <p:spPr>
          <a:xfrm>
            <a:off x="194439" y="709233"/>
            <a:ext cx="11803122" cy="5439534"/>
          </a:xfrm>
          <a:prstGeom prst="rect">
            <a:avLst/>
          </a:prstGeom>
        </p:spPr>
      </p:pic>
      <p:pic>
        <p:nvPicPr>
          <p:cNvPr id="4" name="Picture 3">
            <a:extLst>
              <a:ext uri="{FF2B5EF4-FFF2-40B4-BE49-F238E27FC236}">
                <a16:creationId xmlns:a16="http://schemas.microsoft.com/office/drawing/2014/main" id="{E0326F4F-4D8A-1B6E-EF2A-B5039A4EB7E9}"/>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2943293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4EBFF3-5318-991F-E720-F5D327D3B0C5}"/>
              </a:ext>
            </a:extLst>
          </p:cNvPr>
          <p:cNvPicPr>
            <a:picLocks noChangeAspect="1"/>
          </p:cNvPicPr>
          <p:nvPr/>
        </p:nvPicPr>
        <p:blipFill>
          <a:blip r:embed="rId2"/>
          <a:stretch>
            <a:fillRect/>
          </a:stretch>
        </p:blipFill>
        <p:spPr>
          <a:xfrm>
            <a:off x="165860" y="694943"/>
            <a:ext cx="11860280" cy="5468113"/>
          </a:xfrm>
          <a:prstGeom prst="rect">
            <a:avLst/>
          </a:prstGeom>
        </p:spPr>
      </p:pic>
      <p:pic>
        <p:nvPicPr>
          <p:cNvPr id="4" name="Picture 3">
            <a:extLst>
              <a:ext uri="{FF2B5EF4-FFF2-40B4-BE49-F238E27FC236}">
                <a16:creationId xmlns:a16="http://schemas.microsoft.com/office/drawing/2014/main" id="{F556FCEC-4FC4-84AE-FFEE-5234CE424FF3}"/>
              </a:ext>
            </a:extLst>
          </p:cNvPr>
          <p:cNvPicPr>
            <a:picLocks noChangeAspect="1"/>
          </p:cNvPicPr>
          <p:nvPr/>
        </p:nvPicPr>
        <p:blipFill>
          <a:blip r:embed="rId3"/>
          <a:stretch>
            <a:fillRect/>
          </a:stretch>
        </p:blipFill>
        <p:spPr>
          <a:xfrm>
            <a:off x="10668375" y="67671"/>
            <a:ext cx="1485971" cy="1133576"/>
          </a:xfrm>
          <a:prstGeom prst="rect">
            <a:avLst/>
          </a:prstGeom>
        </p:spPr>
      </p:pic>
    </p:spTree>
    <p:extLst>
      <p:ext uri="{BB962C8B-B14F-4D97-AF65-F5344CB8AC3E}">
        <p14:creationId xmlns:p14="http://schemas.microsoft.com/office/powerpoint/2010/main" val="3518097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5FE9A-0C07-F6EA-53E2-24DF3EBF025B}"/>
              </a:ext>
            </a:extLst>
          </p:cNvPr>
          <p:cNvPicPr>
            <a:picLocks noChangeAspect="1"/>
          </p:cNvPicPr>
          <p:nvPr/>
        </p:nvPicPr>
        <p:blipFill>
          <a:blip r:embed="rId2"/>
          <a:stretch>
            <a:fillRect/>
          </a:stretch>
        </p:blipFill>
        <p:spPr>
          <a:xfrm>
            <a:off x="180149" y="699706"/>
            <a:ext cx="11831701" cy="5458587"/>
          </a:xfrm>
          <a:prstGeom prst="rect">
            <a:avLst/>
          </a:prstGeom>
        </p:spPr>
      </p:pic>
      <p:pic>
        <p:nvPicPr>
          <p:cNvPr id="4" name="Picture 3">
            <a:extLst>
              <a:ext uri="{FF2B5EF4-FFF2-40B4-BE49-F238E27FC236}">
                <a16:creationId xmlns:a16="http://schemas.microsoft.com/office/drawing/2014/main" id="{16B3D04A-8315-8703-8425-082384174824}"/>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626913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F33BE-F7AF-B3EB-69E3-DEA46132ED5F}"/>
              </a:ext>
            </a:extLst>
          </p:cNvPr>
          <p:cNvPicPr>
            <a:picLocks noChangeAspect="1"/>
          </p:cNvPicPr>
          <p:nvPr/>
        </p:nvPicPr>
        <p:blipFill>
          <a:blip r:embed="rId2"/>
          <a:stretch>
            <a:fillRect/>
          </a:stretch>
        </p:blipFill>
        <p:spPr>
          <a:xfrm>
            <a:off x="156333" y="690180"/>
            <a:ext cx="11879333" cy="5477639"/>
          </a:xfrm>
          <a:prstGeom prst="rect">
            <a:avLst/>
          </a:prstGeom>
        </p:spPr>
      </p:pic>
      <p:pic>
        <p:nvPicPr>
          <p:cNvPr id="4" name="Picture 3">
            <a:extLst>
              <a:ext uri="{FF2B5EF4-FFF2-40B4-BE49-F238E27FC236}">
                <a16:creationId xmlns:a16="http://schemas.microsoft.com/office/drawing/2014/main" id="{E4FDBD8A-94D7-561A-E34A-82100F1FA347}"/>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18283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ACD342-4D77-9890-1F6C-B81E558519A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6A2488-F1E4-9AB3-A802-44E5117349D3}"/>
              </a:ext>
            </a:extLst>
          </p:cNvPr>
          <p:cNvSpPr txBox="1"/>
          <p:nvPr/>
        </p:nvSpPr>
        <p:spPr>
          <a:xfrm>
            <a:off x="640080" y="329184"/>
            <a:ext cx="6894576"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u="sng">
                <a:latin typeface="+mj-lt"/>
                <a:ea typeface="+mj-ea"/>
                <a:cs typeface="+mj-cs"/>
              </a:rPr>
              <a:t>OBJECTIVE</a:t>
            </a: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2FBE2F-C91A-EFB4-BA4D-189BDA0CAF8D}"/>
              </a:ext>
            </a:extLst>
          </p:cNvPr>
          <p:cNvSpPr txBox="1"/>
          <p:nvPr/>
        </p:nvSpPr>
        <p:spPr>
          <a:xfrm>
            <a:off x="640080" y="2706624"/>
            <a:ext cx="10488584"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Develop a machine learning model for rainfall prediction using historical weather data.</a:t>
            </a:r>
            <a:br>
              <a:rPr lang="en-US" sz="2200" dirty="0"/>
            </a:br>
            <a:endParaRPr lang="en-US" sz="2200" dirty="0"/>
          </a:p>
          <a:p>
            <a:pPr indent="-228600">
              <a:lnSpc>
                <a:spcPct val="90000"/>
              </a:lnSpc>
              <a:spcAft>
                <a:spcPts val="600"/>
              </a:spcAft>
              <a:buFont typeface="Arial" panose="020B0604020202020204" pitchFamily="34" charset="0"/>
              <a:buChar char="•"/>
            </a:pPr>
            <a:r>
              <a:rPr lang="en-US" sz="2200" dirty="0"/>
              <a:t>Apply feature selection techniques to improve prediction accuracy.</a:t>
            </a:r>
            <a:br>
              <a:rPr lang="en-US" sz="2200" dirty="0"/>
            </a:br>
            <a:endParaRPr lang="en-US" sz="2200" dirty="0"/>
          </a:p>
          <a:p>
            <a:pPr indent="-228600">
              <a:lnSpc>
                <a:spcPct val="90000"/>
              </a:lnSpc>
              <a:spcAft>
                <a:spcPts val="600"/>
              </a:spcAft>
              <a:buFont typeface="Arial" panose="020B0604020202020204" pitchFamily="34" charset="0"/>
              <a:buChar char="•"/>
            </a:pPr>
            <a:r>
              <a:rPr lang="en-US" sz="2200" dirty="0"/>
              <a:t>Compare multiple machine learning algorithms to find the best-performing model.</a:t>
            </a:r>
          </a:p>
        </p:txBody>
      </p:sp>
      <p:pic>
        <p:nvPicPr>
          <p:cNvPr id="8" name="Picture 7">
            <a:extLst>
              <a:ext uri="{FF2B5EF4-FFF2-40B4-BE49-F238E27FC236}">
                <a16:creationId xmlns:a16="http://schemas.microsoft.com/office/drawing/2014/main" id="{CD48FA95-C468-555F-78FE-A1F115D89373}"/>
              </a:ext>
            </a:extLst>
          </p:cNvPr>
          <p:cNvPicPr>
            <a:picLocks noChangeAspect="1"/>
          </p:cNvPicPr>
          <p:nvPr/>
        </p:nvPicPr>
        <p:blipFill>
          <a:blip r:embed="rId2"/>
          <a:stretch>
            <a:fillRect/>
          </a:stretch>
        </p:blipFill>
        <p:spPr>
          <a:xfrm>
            <a:off x="10559845" y="136526"/>
            <a:ext cx="1485971" cy="1133576"/>
          </a:xfrm>
          <a:prstGeom prst="rect">
            <a:avLst/>
          </a:prstGeom>
        </p:spPr>
      </p:pic>
      <p:grpSp>
        <p:nvGrpSpPr>
          <p:cNvPr id="4" name="Group 3">
            <a:extLst>
              <a:ext uri="{FF2B5EF4-FFF2-40B4-BE49-F238E27FC236}">
                <a16:creationId xmlns:a16="http://schemas.microsoft.com/office/drawing/2014/main" id="{8BDA2D61-67B9-61D3-1AD9-F92FBC6EB593}"/>
              </a:ext>
            </a:extLst>
          </p:cNvPr>
          <p:cNvGrpSpPr/>
          <p:nvPr/>
        </p:nvGrpSpPr>
        <p:grpSpPr>
          <a:xfrm>
            <a:off x="7863840" y="1407486"/>
            <a:ext cx="4014216" cy="1273359"/>
            <a:chOff x="299304" y="1357620"/>
            <a:chExt cx="11593392" cy="3677573"/>
          </a:xfrm>
        </p:grpSpPr>
        <p:sp>
          <p:nvSpPr>
            <p:cNvPr id="6" name="TextBox 5">
              <a:extLst>
                <a:ext uri="{FF2B5EF4-FFF2-40B4-BE49-F238E27FC236}">
                  <a16:creationId xmlns:a16="http://schemas.microsoft.com/office/drawing/2014/main" id="{7573AC9A-F209-EB46-265E-317442F63707}"/>
                </a:ext>
              </a:extLst>
            </p:cNvPr>
            <p:cNvSpPr txBox="1"/>
            <p:nvPr/>
          </p:nvSpPr>
          <p:spPr>
            <a:xfrm>
              <a:off x="299304" y="1357620"/>
              <a:ext cx="11021962" cy="369332"/>
            </a:xfrm>
            <a:prstGeom prst="rect">
              <a:avLst/>
            </a:prstGeom>
            <a:noFill/>
          </p:spPr>
          <p:txBody>
            <a:bodyPr wrap="square" rtlCol="0">
              <a:spAutoFit/>
            </a:bodyPr>
            <a:lstStyle/>
            <a:p>
              <a:endParaRPr lang="en-IN"/>
            </a:p>
          </p:txBody>
        </p:sp>
        <p:sp>
          <p:nvSpPr>
            <p:cNvPr id="7" name="TextBox 6">
              <a:extLst>
                <a:ext uri="{FF2B5EF4-FFF2-40B4-BE49-F238E27FC236}">
                  <a16:creationId xmlns:a16="http://schemas.microsoft.com/office/drawing/2014/main" id="{E624863A-275A-6888-2E6F-EC39C48732AC}"/>
                </a:ext>
              </a:extLst>
            </p:cNvPr>
            <p:cNvSpPr txBox="1"/>
            <p:nvPr/>
          </p:nvSpPr>
          <p:spPr>
            <a:xfrm>
              <a:off x="624928" y="1721202"/>
              <a:ext cx="11267768" cy="369332"/>
            </a:xfrm>
            <a:prstGeom prst="rect">
              <a:avLst/>
            </a:prstGeom>
            <a:noFill/>
          </p:spPr>
          <p:txBody>
            <a:bodyPr wrap="square" rtlCol="0">
              <a:spAutoFit/>
            </a:bodyPr>
            <a:lstStyle/>
            <a:p>
              <a:endParaRPr lang="en-IN"/>
            </a:p>
          </p:txBody>
        </p:sp>
        <p:sp>
          <p:nvSpPr>
            <p:cNvPr id="9" name="TextBox 8">
              <a:extLst>
                <a:ext uri="{FF2B5EF4-FFF2-40B4-BE49-F238E27FC236}">
                  <a16:creationId xmlns:a16="http://schemas.microsoft.com/office/drawing/2014/main" id="{018EF5EE-CA26-99E1-4615-9B8FEDF6F11D}"/>
                </a:ext>
              </a:extLst>
            </p:cNvPr>
            <p:cNvSpPr txBox="1"/>
            <p:nvPr/>
          </p:nvSpPr>
          <p:spPr>
            <a:xfrm>
              <a:off x="717754" y="1951073"/>
              <a:ext cx="11021962" cy="369332"/>
            </a:xfrm>
            <a:prstGeom prst="rect">
              <a:avLst/>
            </a:prstGeom>
            <a:noFill/>
          </p:spPr>
          <p:txBody>
            <a:bodyPr wrap="square" rtlCol="0">
              <a:spAutoFit/>
            </a:bodyPr>
            <a:lstStyle/>
            <a:p>
              <a:endParaRPr lang="en-IN"/>
            </a:p>
          </p:txBody>
        </p:sp>
        <p:sp>
          <p:nvSpPr>
            <p:cNvPr id="10" name="TextBox 9">
              <a:extLst>
                <a:ext uri="{FF2B5EF4-FFF2-40B4-BE49-F238E27FC236}">
                  <a16:creationId xmlns:a16="http://schemas.microsoft.com/office/drawing/2014/main" id="{F07091DD-2AB4-CD6B-6282-7969A6F3BA5E}"/>
                </a:ext>
              </a:extLst>
            </p:cNvPr>
            <p:cNvSpPr txBox="1"/>
            <p:nvPr/>
          </p:nvSpPr>
          <p:spPr>
            <a:xfrm>
              <a:off x="299304" y="2970204"/>
              <a:ext cx="11440412" cy="369332"/>
            </a:xfrm>
            <a:prstGeom prst="rect">
              <a:avLst/>
            </a:prstGeom>
            <a:noFill/>
          </p:spPr>
          <p:txBody>
            <a:bodyPr wrap="square" rtlCol="0">
              <a:spAutoFit/>
            </a:bodyPr>
            <a:lstStyle/>
            <a:p>
              <a:endParaRPr lang="en-IN"/>
            </a:p>
          </p:txBody>
        </p:sp>
        <p:sp>
          <p:nvSpPr>
            <p:cNvPr id="16" name="TextBox 15">
              <a:extLst>
                <a:ext uri="{FF2B5EF4-FFF2-40B4-BE49-F238E27FC236}">
                  <a16:creationId xmlns:a16="http://schemas.microsoft.com/office/drawing/2014/main" id="{A1542D19-B619-968A-8945-34208F9E5283}"/>
                </a:ext>
              </a:extLst>
            </p:cNvPr>
            <p:cNvSpPr txBox="1"/>
            <p:nvPr/>
          </p:nvSpPr>
          <p:spPr>
            <a:xfrm>
              <a:off x="309136" y="3544422"/>
              <a:ext cx="11440412" cy="369332"/>
            </a:xfrm>
            <a:prstGeom prst="rect">
              <a:avLst/>
            </a:prstGeom>
            <a:noFill/>
          </p:spPr>
          <p:txBody>
            <a:bodyPr wrap="square" rtlCol="0">
              <a:spAutoFit/>
            </a:bodyPr>
            <a:lstStyle/>
            <a:p>
              <a:endParaRPr lang="en-IN"/>
            </a:p>
          </p:txBody>
        </p:sp>
        <p:sp>
          <p:nvSpPr>
            <p:cNvPr id="17" name="TextBox 16">
              <a:extLst>
                <a:ext uri="{FF2B5EF4-FFF2-40B4-BE49-F238E27FC236}">
                  <a16:creationId xmlns:a16="http://schemas.microsoft.com/office/drawing/2014/main" id="{6026B5CD-8916-7711-3358-6B6CD52DFBFA}"/>
                </a:ext>
              </a:extLst>
            </p:cNvPr>
            <p:cNvSpPr txBox="1"/>
            <p:nvPr/>
          </p:nvSpPr>
          <p:spPr>
            <a:xfrm>
              <a:off x="299304" y="4665861"/>
              <a:ext cx="11440412" cy="369332"/>
            </a:xfrm>
            <a:prstGeom prst="rect">
              <a:avLst/>
            </a:prstGeom>
            <a:noFill/>
          </p:spPr>
          <p:txBody>
            <a:bodyPr wrap="square" rtlCol="0">
              <a:spAutoFit/>
            </a:bodyPr>
            <a:lstStyle/>
            <a:p>
              <a:endParaRPr lang="en-IN"/>
            </a:p>
          </p:txBody>
        </p:sp>
      </p:grpSp>
    </p:spTree>
    <p:extLst>
      <p:ext uri="{BB962C8B-B14F-4D97-AF65-F5344CB8AC3E}">
        <p14:creationId xmlns:p14="http://schemas.microsoft.com/office/powerpoint/2010/main" val="3084177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165E7-2F90-531D-7839-C5428A9454AB}"/>
              </a:ext>
            </a:extLst>
          </p:cNvPr>
          <p:cNvPicPr>
            <a:picLocks noChangeAspect="1"/>
          </p:cNvPicPr>
          <p:nvPr/>
        </p:nvPicPr>
        <p:blipFill>
          <a:blip r:embed="rId2"/>
          <a:stretch>
            <a:fillRect/>
          </a:stretch>
        </p:blipFill>
        <p:spPr>
          <a:xfrm>
            <a:off x="242070" y="652075"/>
            <a:ext cx="11707859" cy="5553850"/>
          </a:xfrm>
          <a:prstGeom prst="rect">
            <a:avLst/>
          </a:prstGeom>
        </p:spPr>
      </p:pic>
      <p:pic>
        <p:nvPicPr>
          <p:cNvPr id="4" name="Picture 3">
            <a:extLst>
              <a:ext uri="{FF2B5EF4-FFF2-40B4-BE49-F238E27FC236}">
                <a16:creationId xmlns:a16="http://schemas.microsoft.com/office/drawing/2014/main" id="{F3A3DA24-D653-96F6-B7DD-E9A224D9B5B7}"/>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828994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4C0A36-8E6F-D841-44AE-CE7597384471}"/>
              </a:ext>
            </a:extLst>
          </p:cNvPr>
          <p:cNvPicPr>
            <a:picLocks noChangeAspect="1"/>
          </p:cNvPicPr>
          <p:nvPr/>
        </p:nvPicPr>
        <p:blipFill>
          <a:blip r:embed="rId2"/>
          <a:stretch>
            <a:fillRect/>
          </a:stretch>
        </p:blipFill>
        <p:spPr>
          <a:xfrm>
            <a:off x="194439" y="718759"/>
            <a:ext cx="11803122" cy="5420481"/>
          </a:xfrm>
          <a:prstGeom prst="rect">
            <a:avLst/>
          </a:prstGeom>
        </p:spPr>
      </p:pic>
      <p:pic>
        <p:nvPicPr>
          <p:cNvPr id="4" name="Picture 3">
            <a:extLst>
              <a:ext uri="{FF2B5EF4-FFF2-40B4-BE49-F238E27FC236}">
                <a16:creationId xmlns:a16="http://schemas.microsoft.com/office/drawing/2014/main" id="{BE595199-1CF5-B0CB-9BB3-C32B5D487285}"/>
              </a:ext>
            </a:extLst>
          </p:cNvPr>
          <p:cNvPicPr>
            <a:picLocks noChangeAspect="1"/>
          </p:cNvPicPr>
          <p:nvPr/>
        </p:nvPicPr>
        <p:blipFill>
          <a:blip r:embed="rId3"/>
          <a:stretch>
            <a:fillRect/>
          </a:stretch>
        </p:blipFill>
        <p:spPr>
          <a:xfrm>
            <a:off x="10668375" y="67671"/>
            <a:ext cx="1485971" cy="1133576"/>
          </a:xfrm>
          <a:prstGeom prst="rect">
            <a:avLst/>
          </a:prstGeom>
        </p:spPr>
      </p:pic>
    </p:spTree>
    <p:extLst>
      <p:ext uri="{BB962C8B-B14F-4D97-AF65-F5344CB8AC3E}">
        <p14:creationId xmlns:p14="http://schemas.microsoft.com/office/powerpoint/2010/main" val="4063351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B444D-5BF9-77D4-8C86-1B03E43AAEC8}"/>
              </a:ext>
            </a:extLst>
          </p:cNvPr>
          <p:cNvPicPr>
            <a:picLocks noChangeAspect="1"/>
          </p:cNvPicPr>
          <p:nvPr/>
        </p:nvPicPr>
        <p:blipFill>
          <a:blip r:embed="rId2"/>
          <a:stretch>
            <a:fillRect/>
          </a:stretch>
        </p:blipFill>
        <p:spPr>
          <a:xfrm>
            <a:off x="194439" y="694943"/>
            <a:ext cx="11803122" cy="5468113"/>
          </a:xfrm>
          <a:prstGeom prst="rect">
            <a:avLst/>
          </a:prstGeom>
        </p:spPr>
      </p:pic>
      <p:pic>
        <p:nvPicPr>
          <p:cNvPr id="4" name="Picture 3">
            <a:extLst>
              <a:ext uri="{FF2B5EF4-FFF2-40B4-BE49-F238E27FC236}">
                <a16:creationId xmlns:a16="http://schemas.microsoft.com/office/drawing/2014/main" id="{1E4EA698-74A8-B019-04B4-87B018B6F74E}"/>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45724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418EA0-4619-214B-BFAE-993E7D8CEC32}"/>
              </a:ext>
            </a:extLst>
          </p:cNvPr>
          <p:cNvPicPr>
            <a:picLocks noChangeAspect="1"/>
          </p:cNvPicPr>
          <p:nvPr/>
        </p:nvPicPr>
        <p:blipFill>
          <a:blip r:embed="rId2"/>
          <a:stretch>
            <a:fillRect/>
          </a:stretch>
        </p:blipFill>
        <p:spPr>
          <a:xfrm>
            <a:off x="3201940" y="643467"/>
            <a:ext cx="578811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24A336-96AE-ADFB-6483-AF2A79BF264E}"/>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2623218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E2D2B1-0E48-1416-C1F6-A96EFBD1D69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b="1" i="0" kern="1200">
                <a:solidFill>
                  <a:schemeClr val="tx1"/>
                </a:solidFill>
                <a:effectLst/>
                <a:latin typeface="+mj-lt"/>
                <a:ea typeface="+mj-ea"/>
                <a:cs typeface="+mj-cs"/>
              </a:rPr>
              <a:t>Bar Graph showing the count of Rain tomorrow:-</a:t>
            </a:r>
            <a:endParaRPr lang="en-US" sz="2800" kern="1200">
              <a:solidFill>
                <a:schemeClr val="tx1"/>
              </a:solidFill>
              <a:latin typeface="+mj-lt"/>
              <a:ea typeface="+mj-ea"/>
              <a:cs typeface="+mj-cs"/>
            </a:endParaRP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graph of different colored bars&#10;&#10;AI-generated content may be incorrect.">
            <a:extLst>
              <a:ext uri="{FF2B5EF4-FFF2-40B4-BE49-F238E27FC236}">
                <a16:creationId xmlns:a16="http://schemas.microsoft.com/office/drawing/2014/main" id="{5FE637DF-5D2E-BFB6-BB62-9A735660F18E}"/>
              </a:ext>
            </a:extLst>
          </p:cNvPr>
          <p:cNvPicPr>
            <a:picLocks noGrp="1" noChangeAspect="1"/>
          </p:cNvPicPr>
          <p:nvPr>
            <p:ph idx="1"/>
          </p:nvPr>
        </p:nvPicPr>
        <p:blipFill>
          <a:blip r:embed="rId2"/>
          <a:stretch>
            <a:fillRect/>
          </a:stretch>
        </p:blipFill>
        <p:spPr>
          <a:xfrm>
            <a:off x="385572" y="2845789"/>
            <a:ext cx="11420856" cy="2683901"/>
          </a:xfrm>
          <a:prstGeom prst="rect">
            <a:avLst/>
          </a:prstGeom>
        </p:spPr>
      </p:pic>
      <p:pic>
        <p:nvPicPr>
          <p:cNvPr id="8" name="Picture 7">
            <a:extLst>
              <a:ext uri="{FF2B5EF4-FFF2-40B4-BE49-F238E27FC236}">
                <a16:creationId xmlns:a16="http://schemas.microsoft.com/office/drawing/2014/main" id="{2A6C314F-2047-F8EF-8A2D-D268E2A496D1}"/>
              </a:ext>
            </a:extLst>
          </p:cNvPr>
          <p:cNvPicPr>
            <a:picLocks noChangeAspect="1"/>
          </p:cNvPicPr>
          <p:nvPr/>
        </p:nvPicPr>
        <p:blipFill>
          <a:blip r:embed="rId3"/>
          <a:stretch>
            <a:fillRect/>
          </a:stretch>
        </p:blipFill>
        <p:spPr>
          <a:xfrm>
            <a:off x="10668375" y="77831"/>
            <a:ext cx="1485971" cy="1133576"/>
          </a:xfrm>
          <a:prstGeom prst="rect">
            <a:avLst/>
          </a:prstGeom>
        </p:spPr>
      </p:pic>
    </p:spTree>
    <p:extLst>
      <p:ext uri="{BB962C8B-B14F-4D97-AF65-F5344CB8AC3E}">
        <p14:creationId xmlns:p14="http://schemas.microsoft.com/office/powerpoint/2010/main" val="3204799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3B6C-C4DB-DE10-F709-22FAE225176F}"/>
              </a:ext>
            </a:extLst>
          </p:cNvPr>
          <p:cNvSpPr>
            <a:spLocks noGrp="1"/>
          </p:cNvSpPr>
          <p:nvPr>
            <p:ph type="title"/>
          </p:nvPr>
        </p:nvSpPr>
        <p:spPr/>
        <p:txBody>
          <a:bodyPr/>
          <a:lstStyle/>
          <a:p>
            <a:r>
              <a:rPr lang="en-US" dirty="0"/>
              <a:t>heatmap</a:t>
            </a:r>
          </a:p>
        </p:txBody>
      </p:sp>
      <p:pic>
        <p:nvPicPr>
          <p:cNvPr id="5" name="Content Placeholder 4" descr="A screenshot of a computer screen&#10;&#10;AI-generated content may be incorrect.">
            <a:extLst>
              <a:ext uri="{FF2B5EF4-FFF2-40B4-BE49-F238E27FC236}">
                <a16:creationId xmlns:a16="http://schemas.microsoft.com/office/drawing/2014/main" id="{4838A3EC-63E9-CFA5-8432-23E1093371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520" y="508000"/>
            <a:ext cx="10515600" cy="3434080"/>
          </a:xfrm>
        </p:spPr>
      </p:pic>
      <p:pic>
        <p:nvPicPr>
          <p:cNvPr id="7" name="Picture 6">
            <a:extLst>
              <a:ext uri="{FF2B5EF4-FFF2-40B4-BE49-F238E27FC236}">
                <a16:creationId xmlns:a16="http://schemas.microsoft.com/office/drawing/2014/main" id="{40E40104-787D-D7B6-6062-743766EAC874}"/>
              </a:ext>
            </a:extLst>
          </p:cNvPr>
          <p:cNvPicPr>
            <a:picLocks noChangeAspect="1"/>
          </p:cNvPicPr>
          <p:nvPr/>
        </p:nvPicPr>
        <p:blipFill>
          <a:blip r:embed="rId3"/>
          <a:stretch>
            <a:fillRect/>
          </a:stretch>
        </p:blipFill>
        <p:spPr>
          <a:xfrm>
            <a:off x="1188721" y="3942080"/>
            <a:ext cx="10444480" cy="2631440"/>
          </a:xfrm>
          <a:prstGeom prst="rect">
            <a:avLst/>
          </a:prstGeom>
        </p:spPr>
      </p:pic>
    </p:spTree>
    <p:extLst>
      <p:ext uri="{BB962C8B-B14F-4D97-AF65-F5344CB8AC3E}">
        <p14:creationId xmlns:p14="http://schemas.microsoft.com/office/powerpoint/2010/main" val="2161155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822E9A-702E-1132-8249-89130B3169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feature_selection :-</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0AC9BEE4-3236-5748-ACC6-B701A0758503}"/>
              </a:ext>
            </a:extLst>
          </p:cNvPr>
          <p:cNvPicPr>
            <a:picLocks noGrp="1" noChangeAspect="1"/>
          </p:cNvPicPr>
          <p:nvPr>
            <p:ph idx="1"/>
          </p:nvPr>
        </p:nvPicPr>
        <p:blipFill>
          <a:blip r:embed="rId2"/>
          <a:stretch>
            <a:fillRect/>
          </a:stretch>
        </p:blipFill>
        <p:spPr>
          <a:xfrm>
            <a:off x="522512" y="2139484"/>
            <a:ext cx="11146975" cy="4096512"/>
          </a:xfrm>
          <a:prstGeom prst="rect">
            <a:avLst/>
          </a:prstGeom>
        </p:spPr>
      </p:pic>
    </p:spTree>
    <p:extLst>
      <p:ext uri="{BB962C8B-B14F-4D97-AF65-F5344CB8AC3E}">
        <p14:creationId xmlns:p14="http://schemas.microsoft.com/office/powerpoint/2010/main" val="3510046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519DEB-4E4F-3CF2-60D8-31ED374071B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Preprocessing:-</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02AA71BE-CF69-9DDD-4C6F-FE20F67889CF}"/>
              </a:ext>
            </a:extLst>
          </p:cNvPr>
          <p:cNvPicPr>
            <a:picLocks noGrp="1" noChangeAspect="1"/>
          </p:cNvPicPr>
          <p:nvPr>
            <p:ph idx="1"/>
          </p:nvPr>
        </p:nvPicPr>
        <p:blipFill>
          <a:blip r:embed="rId2"/>
          <a:stretch>
            <a:fillRect/>
          </a:stretch>
        </p:blipFill>
        <p:spPr>
          <a:xfrm>
            <a:off x="385572" y="3117034"/>
            <a:ext cx="11420856" cy="2141411"/>
          </a:xfrm>
          <a:prstGeom prst="rect">
            <a:avLst/>
          </a:prstGeom>
        </p:spPr>
      </p:pic>
    </p:spTree>
    <p:extLst>
      <p:ext uri="{BB962C8B-B14F-4D97-AF65-F5344CB8AC3E}">
        <p14:creationId xmlns:p14="http://schemas.microsoft.com/office/powerpoint/2010/main" val="743891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2" name="Rectangle 21">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C3C4380-AF52-7C26-BDEE-41F1B6232358}"/>
              </a:ext>
            </a:extLst>
          </p:cNvPr>
          <p:cNvSpPr>
            <a:spLocks noGrp="1"/>
          </p:cNvSpPr>
          <p:nvPr>
            <p:ph type="title"/>
          </p:nvPr>
        </p:nvSpPr>
        <p:spPr>
          <a:xfrm>
            <a:off x="1143000" y="1676400"/>
            <a:ext cx="3810000" cy="3505200"/>
          </a:xfrm>
        </p:spPr>
        <p:txBody>
          <a:bodyPr anchor="t">
            <a:normAutofit/>
          </a:bodyPr>
          <a:lstStyle/>
          <a:p>
            <a:r>
              <a:rPr lang="en-US" sz="4000" b="1" u="sng"/>
              <a:t>Base Paper</a:t>
            </a:r>
            <a:endParaRPr lang="en-IN" sz="4000" b="1" u="sng"/>
          </a:p>
        </p:txBody>
      </p:sp>
      <p:sp>
        <p:nvSpPr>
          <p:cNvPr id="3" name="Content Placeholder 2">
            <a:extLst>
              <a:ext uri="{FF2B5EF4-FFF2-40B4-BE49-F238E27FC236}">
                <a16:creationId xmlns:a16="http://schemas.microsoft.com/office/drawing/2014/main" id="{4BD09513-45B5-6757-06FD-0BD1610782A9}"/>
              </a:ext>
            </a:extLst>
          </p:cNvPr>
          <p:cNvSpPr>
            <a:spLocks noGrp="1"/>
          </p:cNvSpPr>
          <p:nvPr>
            <p:ph idx="1"/>
          </p:nvPr>
        </p:nvSpPr>
        <p:spPr>
          <a:xfrm>
            <a:off x="5181604" y="1676400"/>
            <a:ext cx="5638796" cy="3505200"/>
          </a:xfrm>
        </p:spPr>
        <p:txBody>
          <a:bodyPr>
            <a:normAutofit/>
          </a:bodyPr>
          <a:lstStyle/>
          <a:p>
            <a:r>
              <a:rPr lang="en-US" sz="1900">
                <a:solidFill>
                  <a:schemeClr val="tx1">
                    <a:alpha val="55000"/>
                  </a:schemeClr>
                </a:solidFill>
              </a:rPr>
              <a:t> Title: Machine Learning-Based Rainfall Prediction</a:t>
            </a:r>
          </a:p>
          <a:p>
            <a:r>
              <a:rPr lang="en-US" sz="1900">
                <a:solidFill>
                  <a:schemeClr val="tx1">
                    <a:alpha val="55000"/>
                  </a:schemeClr>
                </a:solidFill>
              </a:rPr>
              <a:t> Authors: Md. Mehedi Hassan , </a:t>
            </a:r>
            <a:r>
              <a:rPr lang="en-IN" sz="1900">
                <a:solidFill>
                  <a:schemeClr val="tx1">
                    <a:alpha val="55000"/>
                  </a:schemeClr>
                </a:solidFill>
              </a:rPr>
              <a:t>Md. Asif Rakib Khan, Farhana Yasmin, Anindya Nag, Tazria Helal Zarin, Anupam Kumarbairagi, Samah Alshathri ,ANDWALIDEL SHAFAI</a:t>
            </a:r>
            <a:r>
              <a:rPr lang="en-US" sz="1900">
                <a:solidFill>
                  <a:schemeClr val="tx1">
                    <a:alpha val="55000"/>
                  </a:schemeClr>
                </a:solidFill>
              </a:rPr>
              <a:t> </a:t>
            </a:r>
          </a:p>
          <a:p>
            <a:r>
              <a:rPr lang="en-US" sz="1900">
                <a:solidFill>
                  <a:schemeClr val="tx1">
                    <a:alpha val="55000"/>
                  </a:schemeClr>
                </a:solidFill>
              </a:rPr>
              <a:t>Published in: IEEE ACCESS, 2023</a:t>
            </a:r>
          </a:p>
          <a:p>
            <a:r>
              <a:rPr lang="en-US" sz="1900">
                <a:solidFill>
                  <a:schemeClr val="tx1">
                    <a:alpha val="55000"/>
                  </a:schemeClr>
                </a:solidFill>
              </a:rPr>
              <a:t> Focus: Implementation of various ML models for rainfall forecasting using Australian weather data.</a:t>
            </a:r>
          </a:p>
          <a:p>
            <a:r>
              <a:rPr lang="en-IN" sz="1900">
                <a:solidFill>
                  <a:schemeClr val="tx1">
                    <a:alpha val="55000"/>
                  </a:schemeClr>
                </a:solidFill>
              </a:rPr>
              <a:t>https://ieeexplore.ieee.org/document/10320349</a:t>
            </a:r>
          </a:p>
        </p:txBody>
      </p:sp>
      <p:pic>
        <p:nvPicPr>
          <p:cNvPr id="8" name="Picture 7" descr="A blue and white logo&#10;&#10;AI-generated content may be incorrect.">
            <a:extLst>
              <a:ext uri="{FF2B5EF4-FFF2-40B4-BE49-F238E27FC236}">
                <a16:creationId xmlns:a16="http://schemas.microsoft.com/office/drawing/2014/main" id="{39C7457C-6B13-CDED-86B3-FDF3243011EB}"/>
              </a:ext>
            </a:extLst>
          </p:cNvPr>
          <p:cNvPicPr>
            <a:picLocks noChangeAspect="1"/>
          </p:cNvPicPr>
          <p:nvPr/>
        </p:nvPicPr>
        <p:blipFill>
          <a:blip r:embed="rId2"/>
          <a:stretch>
            <a:fillRect/>
          </a:stretch>
        </p:blipFill>
        <p:spPr>
          <a:xfrm>
            <a:off x="10559845" y="136526"/>
            <a:ext cx="1485971" cy="1133576"/>
          </a:xfrm>
          <a:prstGeom prst="rect">
            <a:avLst/>
          </a:prstGeom>
        </p:spPr>
      </p:pic>
      <p:sp>
        <p:nvSpPr>
          <p:cNvPr id="12" name="TextBox 11">
            <a:extLst>
              <a:ext uri="{FF2B5EF4-FFF2-40B4-BE49-F238E27FC236}">
                <a16:creationId xmlns:a16="http://schemas.microsoft.com/office/drawing/2014/main" id="{8029F096-B12E-67E3-EB13-ECE1E521787C}"/>
              </a:ext>
            </a:extLst>
          </p:cNvPr>
          <p:cNvSpPr txBox="1"/>
          <p:nvPr/>
        </p:nvSpPr>
        <p:spPr>
          <a:xfrm>
            <a:off x="11696786" y="6488667"/>
            <a:ext cx="619432" cy="369332"/>
          </a:xfrm>
          <a:prstGeom prst="rect">
            <a:avLst/>
          </a:prstGeom>
          <a:noFill/>
        </p:spPr>
        <p:txBody>
          <a:bodyPr wrap="square">
            <a:spAutoFit/>
          </a:bodyPr>
          <a:lstStyle/>
          <a:p>
            <a:pPr>
              <a:spcAft>
                <a:spcPts val="600"/>
              </a:spcAft>
            </a:pPr>
            <a:fld id="{182824D1-5CCC-4C67-A793-CE2BD2382429}" type="slidenum">
              <a:rPr lang="en-IN" b="1" smtClean="0">
                <a:solidFill>
                  <a:schemeClr val="bg1"/>
                </a:solidFill>
              </a:rPr>
              <a:pPr>
                <a:spcAft>
                  <a:spcPts val="600"/>
                </a:spcAft>
              </a:pPr>
              <a:t>5</a:t>
            </a:fld>
            <a:endParaRPr lang="en-IN" b="1">
              <a:solidFill>
                <a:schemeClr val="bg1"/>
              </a:solidFill>
            </a:endParaRPr>
          </a:p>
        </p:txBody>
      </p:sp>
    </p:spTree>
    <p:extLst>
      <p:ext uri="{BB962C8B-B14F-4D97-AF65-F5344CB8AC3E}">
        <p14:creationId xmlns:p14="http://schemas.microsoft.com/office/powerpoint/2010/main" val="294929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3B796-3411-BE43-C455-02A40AAB0DAE}"/>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B8FF45D-02D0-9E1B-1C4F-712F777FECC0}"/>
              </a:ext>
            </a:extLst>
          </p:cNvPr>
          <p:cNvSpPr txBox="1"/>
          <p:nvPr/>
        </p:nvSpPr>
        <p:spPr>
          <a:xfrm>
            <a:off x="806825" y="457201"/>
            <a:ext cx="2844800" cy="358887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u="sng">
                <a:solidFill>
                  <a:srgbClr val="FFFFFF"/>
                </a:solidFill>
                <a:latin typeface="+mj-lt"/>
                <a:ea typeface="+mj-ea"/>
                <a:cs typeface="+mj-cs"/>
              </a:rPr>
              <a:t>Problem Statement</a:t>
            </a:r>
          </a:p>
        </p:txBody>
      </p:sp>
      <p:sp>
        <p:nvSpPr>
          <p:cNvPr id="6" name="TextBox 5">
            <a:extLst>
              <a:ext uri="{FF2B5EF4-FFF2-40B4-BE49-F238E27FC236}">
                <a16:creationId xmlns:a16="http://schemas.microsoft.com/office/drawing/2014/main" id="{81C8EC53-1B01-48B2-E22A-12BD97D1C2B8}"/>
              </a:ext>
            </a:extLst>
          </p:cNvPr>
          <p:cNvSpPr txBox="1"/>
          <p:nvPr/>
        </p:nvSpPr>
        <p:spPr>
          <a:xfrm>
            <a:off x="4649245" y="669363"/>
            <a:ext cx="6843100" cy="553421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Rainfall is influenced by multiple factors like temperature, humidity, pressure, and wind speed.</a:t>
            </a:r>
            <a:br>
              <a:rPr lang="en-US" sz="2000" dirty="0"/>
            </a:br>
            <a:endParaRPr lang="en-US" sz="2000" dirty="0"/>
          </a:p>
          <a:p>
            <a:pPr indent="-228600">
              <a:lnSpc>
                <a:spcPct val="90000"/>
              </a:lnSpc>
              <a:spcAft>
                <a:spcPts val="600"/>
              </a:spcAft>
              <a:buFont typeface="Arial" panose="020B0604020202020204" pitchFamily="34" charset="0"/>
              <a:buChar char="•"/>
            </a:pPr>
            <a:r>
              <a:rPr lang="en-US" sz="2000" dirty="0"/>
              <a:t>Traditional forecasting methods lack accuracy and adaptability.</a:t>
            </a:r>
            <a:br>
              <a:rPr lang="en-US" sz="2000" dirty="0"/>
            </a:br>
            <a:endParaRPr lang="en-US" sz="2000" dirty="0"/>
          </a:p>
          <a:p>
            <a:pPr indent="-228600">
              <a:lnSpc>
                <a:spcPct val="90000"/>
              </a:lnSpc>
              <a:spcAft>
                <a:spcPts val="600"/>
              </a:spcAft>
              <a:buFont typeface="Arial" panose="020B0604020202020204" pitchFamily="34" charset="0"/>
              <a:buChar char="•"/>
            </a:pPr>
            <a:r>
              <a:rPr lang="en-US" sz="2000" dirty="0"/>
              <a:t>Need for an efficient machine learning-based system to predict rainfall more accurately.</a:t>
            </a:r>
          </a:p>
        </p:txBody>
      </p:sp>
      <p:pic>
        <p:nvPicPr>
          <p:cNvPr id="8" name="Picture 7">
            <a:extLst>
              <a:ext uri="{FF2B5EF4-FFF2-40B4-BE49-F238E27FC236}">
                <a16:creationId xmlns:a16="http://schemas.microsoft.com/office/drawing/2014/main" id="{2D12B634-947B-E211-BAEC-3230A78608D9}"/>
              </a:ext>
            </a:extLst>
          </p:cNvPr>
          <p:cNvPicPr>
            <a:picLocks noChangeAspect="1"/>
          </p:cNvPicPr>
          <p:nvPr/>
        </p:nvPicPr>
        <p:blipFill>
          <a:blip r:embed="rId2"/>
          <a:stretch>
            <a:fillRect/>
          </a:stretch>
        </p:blipFill>
        <p:spPr>
          <a:xfrm>
            <a:off x="10559845" y="136526"/>
            <a:ext cx="1485971" cy="1133576"/>
          </a:xfrm>
          <a:prstGeom prst="rect">
            <a:avLst/>
          </a:prstGeom>
        </p:spPr>
      </p:pic>
      <p:grpSp>
        <p:nvGrpSpPr>
          <p:cNvPr id="35" name="Group 34">
            <a:extLst>
              <a:ext uri="{FF2B5EF4-FFF2-40B4-BE49-F238E27FC236}">
                <a16:creationId xmlns:a16="http://schemas.microsoft.com/office/drawing/2014/main" id="{F15C838F-0F60-3156-79B6-2FAAF10167CD}"/>
              </a:ext>
            </a:extLst>
          </p:cNvPr>
          <p:cNvGrpSpPr/>
          <p:nvPr/>
        </p:nvGrpSpPr>
        <p:grpSpPr>
          <a:xfrm>
            <a:off x="8467859" y="1798044"/>
            <a:ext cx="2823586" cy="586280"/>
            <a:chOff x="336884" y="1028015"/>
            <a:chExt cx="11175532" cy="2320443"/>
          </a:xfrm>
        </p:grpSpPr>
        <p:sp>
          <p:nvSpPr>
            <p:cNvPr id="15" name="TextBox 14">
              <a:extLst>
                <a:ext uri="{FF2B5EF4-FFF2-40B4-BE49-F238E27FC236}">
                  <a16:creationId xmlns:a16="http://schemas.microsoft.com/office/drawing/2014/main" id="{906D0AD7-1E60-27A0-2C5F-DF4FE8CF0847}"/>
                </a:ext>
              </a:extLst>
            </p:cNvPr>
            <p:cNvSpPr txBox="1"/>
            <p:nvPr/>
          </p:nvSpPr>
          <p:spPr>
            <a:xfrm>
              <a:off x="336886" y="1028015"/>
              <a:ext cx="11175530" cy="369332"/>
            </a:xfrm>
            <a:prstGeom prst="rect">
              <a:avLst/>
            </a:prstGeom>
            <a:noFill/>
          </p:spPr>
          <p:txBody>
            <a:bodyPr wrap="square" rtlCol="0">
              <a:spAutoFit/>
            </a:bodyPr>
            <a:lstStyle/>
            <a:p>
              <a:pPr>
                <a:spcAft>
                  <a:spcPts val="600"/>
                </a:spcAft>
              </a:pPr>
              <a:endParaRPr lang="en-IN"/>
            </a:p>
          </p:txBody>
        </p:sp>
        <p:sp>
          <p:nvSpPr>
            <p:cNvPr id="28" name="TextBox 27">
              <a:extLst>
                <a:ext uri="{FF2B5EF4-FFF2-40B4-BE49-F238E27FC236}">
                  <a16:creationId xmlns:a16="http://schemas.microsoft.com/office/drawing/2014/main" id="{BFCA4010-FEE3-ED14-CE21-06C6C6794DA8}"/>
                </a:ext>
              </a:extLst>
            </p:cNvPr>
            <p:cNvSpPr txBox="1"/>
            <p:nvPr/>
          </p:nvSpPr>
          <p:spPr>
            <a:xfrm>
              <a:off x="336884" y="2979126"/>
              <a:ext cx="10527759" cy="369332"/>
            </a:xfrm>
            <a:prstGeom prst="rect">
              <a:avLst/>
            </a:prstGeom>
            <a:noFill/>
          </p:spPr>
          <p:txBody>
            <a:bodyPr wrap="square">
              <a:spAutoFit/>
            </a:bodyPr>
            <a:lstStyle/>
            <a:p>
              <a:endParaRPr lang="en-IN"/>
            </a:p>
          </p:txBody>
        </p:sp>
      </p:grpSp>
    </p:spTree>
    <p:extLst>
      <p:ext uri="{BB962C8B-B14F-4D97-AF65-F5344CB8AC3E}">
        <p14:creationId xmlns:p14="http://schemas.microsoft.com/office/powerpoint/2010/main" val="310913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E30E86-3C6A-AA71-C531-8BFBDEDF251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4A1DA27-B487-59C1-AB26-B3B57F8FDC92}"/>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u="sng" kern="1200">
                <a:solidFill>
                  <a:srgbClr val="FFFFFF"/>
                </a:solidFill>
                <a:latin typeface="+mj-lt"/>
                <a:ea typeface="+mj-ea"/>
                <a:cs typeface="+mj-cs"/>
              </a:rPr>
              <a:t>LITERATURE SURVEY</a:t>
            </a:r>
          </a:p>
        </p:txBody>
      </p:sp>
      <p:pic>
        <p:nvPicPr>
          <p:cNvPr id="7" name="table">
            <a:extLst>
              <a:ext uri="{FF2B5EF4-FFF2-40B4-BE49-F238E27FC236}">
                <a16:creationId xmlns:a16="http://schemas.microsoft.com/office/drawing/2014/main" id="{23BF10EE-E837-E6F2-EF9D-9AA5C60734EB}"/>
              </a:ext>
            </a:extLst>
          </p:cNvPr>
          <p:cNvPicPr>
            <a:picLocks noChangeAspect="1"/>
          </p:cNvPicPr>
          <p:nvPr/>
        </p:nvPicPr>
        <p:blipFill>
          <a:blip r:embed="rId2"/>
          <a:stretch>
            <a:fillRect/>
          </a:stretch>
        </p:blipFill>
        <p:spPr>
          <a:xfrm>
            <a:off x="4346678" y="1425405"/>
            <a:ext cx="7779861" cy="5140765"/>
          </a:xfrm>
          <a:prstGeom prst="rect">
            <a:avLst/>
          </a:prstGeom>
        </p:spPr>
      </p:pic>
      <p:pic>
        <p:nvPicPr>
          <p:cNvPr id="8" name="Picture 7">
            <a:extLst>
              <a:ext uri="{FF2B5EF4-FFF2-40B4-BE49-F238E27FC236}">
                <a16:creationId xmlns:a16="http://schemas.microsoft.com/office/drawing/2014/main" id="{08BD051E-B285-BB62-E459-0FC2D334D073}"/>
              </a:ext>
            </a:extLst>
          </p:cNvPr>
          <p:cNvPicPr>
            <a:picLocks noChangeAspect="1"/>
          </p:cNvPicPr>
          <p:nvPr/>
        </p:nvPicPr>
        <p:blipFill>
          <a:blip r:embed="rId3"/>
          <a:stretch>
            <a:fillRect/>
          </a:stretch>
        </p:blipFill>
        <p:spPr>
          <a:xfrm>
            <a:off x="10707097" y="0"/>
            <a:ext cx="1485971" cy="1133576"/>
          </a:xfrm>
          <a:prstGeom prst="rect">
            <a:avLst/>
          </a:prstGeom>
        </p:spPr>
      </p:pic>
    </p:spTree>
    <p:extLst>
      <p:ext uri="{BB962C8B-B14F-4D97-AF65-F5344CB8AC3E}">
        <p14:creationId xmlns:p14="http://schemas.microsoft.com/office/powerpoint/2010/main" val="175035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77E806E7-642B-79D0-DCD0-086A2287820E}"/>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u="sng" kern="1200">
                <a:solidFill>
                  <a:srgbClr val="FFFFFF"/>
                </a:solidFill>
                <a:latin typeface="+mj-lt"/>
                <a:ea typeface="+mj-ea"/>
                <a:cs typeface="+mj-cs"/>
              </a:rPr>
              <a:t>LITERATURE SURVEY</a:t>
            </a:r>
          </a:p>
        </p:txBody>
      </p:sp>
      <p:pic>
        <p:nvPicPr>
          <p:cNvPr id="11" name="table">
            <a:extLst>
              <a:ext uri="{FF2B5EF4-FFF2-40B4-BE49-F238E27FC236}">
                <a16:creationId xmlns:a16="http://schemas.microsoft.com/office/drawing/2014/main" id="{A5EF5E99-155D-15B7-F8F3-2A62FF11191A}"/>
              </a:ext>
            </a:extLst>
          </p:cNvPr>
          <p:cNvPicPr>
            <a:picLocks noGrp="1" noChangeAspect="1"/>
          </p:cNvPicPr>
          <p:nvPr>
            <p:ph idx="1"/>
          </p:nvPr>
        </p:nvPicPr>
        <p:blipFill>
          <a:blip r:embed="rId2"/>
          <a:stretch>
            <a:fillRect/>
          </a:stretch>
        </p:blipFill>
        <p:spPr>
          <a:xfrm>
            <a:off x="4149154" y="1139935"/>
            <a:ext cx="7950558" cy="5735884"/>
          </a:xfrm>
          <a:prstGeom prst="rect">
            <a:avLst/>
          </a:prstGeom>
        </p:spPr>
      </p:pic>
      <p:pic>
        <p:nvPicPr>
          <p:cNvPr id="8" name="Picture 7">
            <a:extLst>
              <a:ext uri="{FF2B5EF4-FFF2-40B4-BE49-F238E27FC236}">
                <a16:creationId xmlns:a16="http://schemas.microsoft.com/office/drawing/2014/main" id="{37B07296-F8F1-DF48-FC61-387C8B03AC03}"/>
              </a:ext>
            </a:extLst>
          </p:cNvPr>
          <p:cNvPicPr>
            <a:picLocks noChangeAspect="1"/>
          </p:cNvPicPr>
          <p:nvPr/>
        </p:nvPicPr>
        <p:blipFill>
          <a:blip r:embed="rId3"/>
          <a:stretch>
            <a:fillRect/>
          </a:stretch>
        </p:blipFill>
        <p:spPr>
          <a:xfrm>
            <a:off x="10706029" y="0"/>
            <a:ext cx="1485971" cy="1133576"/>
          </a:xfrm>
          <a:prstGeom prst="rect">
            <a:avLst/>
          </a:prstGeom>
        </p:spPr>
      </p:pic>
    </p:spTree>
    <p:extLst>
      <p:ext uri="{BB962C8B-B14F-4D97-AF65-F5344CB8AC3E}">
        <p14:creationId xmlns:p14="http://schemas.microsoft.com/office/powerpoint/2010/main" val="31628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295153-AF9F-3287-0CA0-D9B0899F76D9}"/>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Rectangle 4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45D3C1-38B8-2B45-00FE-55B443EF6B2D}"/>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u="sng" kern="1200">
                <a:solidFill>
                  <a:srgbClr val="FFFFFF"/>
                </a:solidFill>
                <a:latin typeface="+mj-lt"/>
                <a:ea typeface="+mj-ea"/>
                <a:cs typeface="+mj-cs"/>
              </a:rPr>
              <a:t>MODULES</a:t>
            </a:r>
          </a:p>
        </p:txBody>
      </p:sp>
      <p:sp>
        <p:nvSpPr>
          <p:cNvPr id="43" name="TextBox 42">
            <a:extLst>
              <a:ext uri="{FF2B5EF4-FFF2-40B4-BE49-F238E27FC236}">
                <a16:creationId xmlns:a16="http://schemas.microsoft.com/office/drawing/2014/main" id="{4FC1E57E-0EDF-13EC-F249-2B05D199A32B}"/>
              </a:ext>
            </a:extLst>
          </p:cNvPr>
          <p:cNvSpPr txBox="1"/>
          <p:nvPr/>
        </p:nvSpPr>
        <p:spPr>
          <a:xfrm>
            <a:off x="4367695" y="915293"/>
            <a:ext cx="7378693"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Data Preprocessing</a:t>
            </a:r>
          </a:p>
          <a:p>
            <a:pPr>
              <a:lnSpc>
                <a:spcPct val="90000"/>
              </a:lnSpc>
              <a:spcAft>
                <a:spcPts val="600"/>
              </a:spcAft>
            </a:pPr>
            <a:r>
              <a:rPr lang="en-US" sz="2000" dirty="0"/>
              <a:t>Handling Missing Values - Encoding Categorical Data - Outlier Detection &amp; Removal - Normalization &amp; Scaling</a:t>
            </a:r>
          </a:p>
          <a:p>
            <a:pPr indent="-228600">
              <a:lnSpc>
                <a:spcPct val="90000"/>
              </a:lnSpc>
              <a:spcAft>
                <a:spcPts val="600"/>
              </a:spcAft>
              <a:buFont typeface="Arial" panose="020B0604020202020204" pitchFamily="34" charset="0"/>
              <a:buChar char="•"/>
            </a:pPr>
            <a:r>
              <a:rPr lang="en-US" sz="2000" b="1" dirty="0"/>
              <a:t>Feature Selection</a:t>
            </a:r>
          </a:p>
          <a:p>
            <a:pPr>
              <a:lnSpc>
                <a:spcPct val="90000"/>
              </a:lnSpc>
              <a:spcAft>
                <a:spcPts val="600"/>
              </a:spcAft>
            </a:pPr>
            <a:r>
              <a:rPr lang="en-US" sz="2000" dirty="0"/>
              <a:t>Correlation Analysis - Principal Component Analysis (PCA)  - Feature Importance (Decision Tree-Based Ranking) </a:t>
            </a:r>
          </a:p>
          <a:p>
            <a:pPr indent="-228600">
              <a:lnSpc>
                <a:spcPct val="90000"/>
              </a:lnSpc>
              <a:spcAft>
                <a:spcPts val="600"/>
              </a:spcAft>
              <a:buFont typeface="Arial" panose="020B0604020202020204" pitchFamily="34" charset="0"/>
              <a:buChar char="•"/>
            </a:pPr>
            <a:r>
              <a:rPr lang="en-US" sz="2000" b="1" dirty="0"/>
              <a:t>Machine Learning Models Used for Prediction</a:t>
            </a:r>
          </a:p>
          <a:p>
            <a:pPr>
              <a:lnSpc>
                <a:spcPct val="90000"/>
              </a:lnSpc>
              <a:spcAft>
                <a:spcPts val="600"/>
              </a:spcAft>
            </a:pPr>
            <a:r>
              <a:rPr lang="en-US" sz="2000" dirty="0"/>
              <a:t>Naïve Bayes (NB) - Decision Tree (DT) - Support Vector Machine (SVM) - Random Forest (RF) - Logistic Regression (LR) - Artificial Neural Network (ANN)</a:t>
            </a:r>
          </a:p>
          <a:p>
            <a:pPr indent="-228600">
              <a:lnSpc>
                <a:spcPct val="90000"/>
              </a:lnSpc>
              <a:spcAft>
                <a:spcPts val="600"/>
              </a:spcAft>
              <a:buFont typeface="Arial" panose="020B0604020202020204" pitchFamily="34" charset="0"/>
              <a:buChar char="•"/>
            </a:pPr>
            <a:r>
              <a:rPr lang="en-US" sz="2000" b="1" dirty="0"/>
              <a:t>Clustering &amp; Pattern Analysis</a:t>
            </a:r>
          </a:p>
          <a:p>
            <a:pPr>
              <a:lnSpc>
                <a:spcPct val="90000"/>
              </a:lnSpc>
              <a:spcAft>
                <a:spcPts val="600"/>
              </a:spcAft>
            </a:pPr>
            <a:r>
              <a:rPr lang="en-US" sz="2000" dirty="0"/>
              <a:t>K-Means Clustering- PCA-Based Clustering</a:t>
            </a:r>
          </a:p>
          <a:p>
            <a:pPr indent="-228600">
              <a:lnSpc>
                <a:spcPct val="90000"/>
              </a:lnSpc>
              <a:spcAft>
                <a:spcPts val="600"/>
              </a:spcAft>
              <a:buFont typeface="Arial" panose="020B0604020202020204" pitchFamily="34" charset="0"/>
              <a:buChar char="•"/>
            </a:pPr>
            <a:r>
              <a:rPr lang="en-US" sz="2000" b="1" dirty="0"/>
              <a:t>Model Performance Evaluation</a:t>
            </a:r>
          </a:p>
          <a:p>
            <a:pPr>
              <a:lnSpc>
                <a:spcPct val="90000"/>
              </a:lnSpc>
              <a:spcAft>
                <a:spcPts val="600"/>
              </a:spcAft>
            </a:pPr>
            <a:r>
              <a:rPr lang="en-US" sz="2000" dirty="0"/>
              <a:t>Confusion Matrix - Precision, Recall, F1-Score - ROC Curve Analysis </a:t>
            </a:r>
          </a:p>
          <a:p>
            <a:pPr indent="-228600">
              <a:lnSpc>
                <a:spcPct val="90000"/>
              </a:lnSpc>
              <a:spcAft>
                <a:spcPts val="600"/>
              </a:spcAft>
              <a:buFont typeface="Arial" panose="020B0604020202020204" pitchFamily="34" charset="0"/>
              <a:buChar char="•"/>
            </a:pPr>
            <a:r>
              <a:rPr lang="en-US" sz="2000" b="1" dirty="0"/>
              <a:t>Web-Based Rainfall Prediction System</a:t>
            </a:r>
          </a:p>
        </p:txBody>
      </p:sp>
      <p:pic>
        <p:nvPicPr>
          <p:cNvPr id="8" name="Picture 7">
            <a:extLst>
              <a:ext uri="{FF2B5EF4-FFF2-40B4-BE49-F238E27FC236}">
                <a16:creationId xmlns:a16="http://schemas.microsoft.com/office/drawing/2014/main" id="{EEF48434-F9CB-6D9C-6A6C-A238BDC9E151}"/>
              </a:ext>
            </a:extLst>
          </p:cNvPr>
          <p:cNvPicPr>
            <a:picLocks noChangeAspect="1"/>
          </p:cNvPicPr>
          <p:nvPr/>
        </p:nvPicPr>
        <p:blipFill>
          <a:blip r:embed="rId2"/>
          <a:stretch>
            <a:fillRect/>
          </a:stretch>
        </p:blipFill>
        <p:spPr>
          <a:xfrm>
            <a:off x="10559845" y="136526"/>
            <a:ext cx="1485971" cy="1133576"/>
          </a:xfrm>
          <a:prstGeom prst="rect">
            <a:avLst/>
          </a:prstGeom>
        </p:spPr>
      </p:pic>
    </p:spTree>
    <p:extLst>
      <p:ext uri="{BB962C8B-B14F-4D97-AF65-F5344CB8AC3E}">
        <p14:creationId xmlns:p14="http://schemas.microsoft.com/office/powerpoint/2010/main" val="433299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TotalTime>
  <Words>1218</Words>
  <Application>Microsoft Office PowerPoint</Application>
  <PresentationFormat>Widescreen</PresentationFormat>
  <Paragraphs>145</Paragraphs>
  <Slides>47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vt:lpstr>
      <vt:lpstr>Aptos Display</vt:lpstr>
      <vt:lpstr>Arial</vt:lpstr>
      <vt:lpstr>Calibri</vt:lpstr>
      <vt:lpstr>fkGroteskNeue</vt:lpstr>
      <vt:lpstr>system-ui</vt:lpstr>
      <vt:lpstr>Times New Roman</vt:lpstr>
      <vt:lpstr>var(--jp-code-font-family)</vt:lpstr>
      <vt:lpstr>Office Theme</vt:lpstr>
      <vt:lpstr>PowerPoint Presentation</vt:lpstr>
      <vt:lpstr>Table Of Contents</vt:lpstr>
      <vt:lpstr>PowerPoint Presentation</vt:lpstr>
      <vt:lpstr>PowerPoint Presentation</vt:lpstr>
      <vt:lpstr>Base Paper</vt:lpstr>
      <vt:lpstr>PowerPoint Presentation</vt:lpstr>
      <vt:lpstr>PowerPoint Presentation</vt:lpstr>
      <vt:lpstr>PowerPoint Presentation</vt:lpstr>
      <vt:lpstr>PowerPoint Presentation</vt:lpstr>
      <vt:lpstr>WORKFLOW</vt:lpstr>
      <vt:lpstr>PowerPoint Presentation</vt:lpstr>
      <vt:lpstr>Data Preprocessing  </vt:lpstr>
      <vt:lpstr>Key Steps: </vt:lpstr>
      <vt:lpstr>various types of features:-</vt:lpstr>
      <vt:lpstr>Examining the percentage of null values:-</vt:lpstr>
      <vt:lpstr> barplot for the column vs percentage of null values </vt:lpstr>
      <vt:lpstr>Random Sample Imputation for Missing Data:-</vt:lpstr>
      <vt:lpstr>PowerPoint Presentation</vt:lpstr>
      <vt:lpstr>continuous_feature:-</vt:lpstr>
      <vt:lpstr>bar graph after removing the column with the maximum null values:</vt:lpstr>
      <vt:lpstr>We've handled the null values numeric features now we'll proceed to deal with catagorical features, we will even encode  the catagorical data along with this process</vt:lpstr>
      <vt:lpstr>Removing all the null value</vt:lpstr>
      <vt:lpstr>compare the dataset before and after removing Null value:-</vt:lpstr>
      <vt:lpstr>sort the values to see where it rained the most:-</vt:lpstr>
      <vt:lpstr>Convert this into new csv file:-</vt:lpstr>
      <vt:lpstr>calculates the Interquartile Range (IQR) and determines the lower and upper bounds for detecting outliers:-</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 Graph showing the count of Rain tomorrow:-</vt:lpstr>
      <vt:lpstr>heatmap</vt:lpstr>
      <vt:lpstr>feature_selection :-</vt:lpstr>
      <vt:lpstr>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Prashant Kumar</dc:creator>
  <cp:lastModifiedBy>Sivasis Das</cp:lastModifiedBy>
  <cp:revision>14</cp:revision>
  <dcterms:created xsi:type="dcterms:W3CDTF">2025-02-02T17:24:03Z</dcterms:created>
  <dcterms:modified xsi:type="dcterms:W3CDTF">2025-05-13T16:03:36Z</dcterms:modified>
</cp:coreProperties>
</file>